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28"/>
  </p:notesMasterIdLst>
  <p:handoutMasterIdLst>
    <p:handoutMasterId r:id="rId29"/>
  </p:handoutMasterIdLst>
  <p:sldIdLst>
    <p:sldId id="2147473334" r:id="rId5"/>
    <p:sldId id="2147479089" r:id="rId6"/>
    <p:sldId id="2147479108" r:id="rId7"/>
    <p:sldId id="2147479103" r:id="rId8"/>
    <p:sldId id="2147479104" r:id="rId9"/>
    <p:sldId id="2147479099" r:id="rId10"/>
    <p:sldId id="2147479090" r:id="rId11"/>
    <p:sldId id="2147479098" r:id="rId12"/>
    <p:sldId id="2147479093" r:id="rId13"/>
    <p:sldId id="2147479094" r:id="rId14"/>
    <p:sldId id="2147479095" r:id="rId15"/>
    <p:sldId id="2147479096" r:id="rId16"/>
    <p:sldId id="2147479097" r:id="rId17"/>
    <p:sldId id="2147479102" r:id="rId18"/>
    <p:sldId id="2147479105" r:id="rId19"/>
    <p:sldId id="2147479106" r:id="rId20"/>
    <p:sldId id="2147479107" r:id="rId21"/>
    <p:sldId id="2147479100" r:id="rId22"/>
    <p:sldId id="2147470984" r:id="rId23"/>
    <p:sldId id="2147473480" r:id="rId24"/>
    <p:sldId id="2147479101" r:id="rId25"/>
    <p:sldId id="2147479092" r:id="rId26"/>
    <p:sldId id="2147479091" r:id="rId27"/>
  </p:sldIdLst>
  <p:sldSz cx="9144000" cy="5143500" type="screen16x9"/>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602" userDrawn="1">
          <p15:clr>
            <a:srgbClr val="A4A3A4"/>
          </p15:clr>
        </p15:guide>
        <p15:guide id="4" orient="horz" pos="577" userDrawn="1">
          <p15:clr>
            <a:srgbClr val="A4A3A4"/>
          </p15:clr>
        </p15:guide>
        <p15:guide id="5" orient="horz" pos="2981" userDrawn="1">
          <p15:clr>
            <a:srgbClr val="A4A3A4"/>
          </p15:clr>
        </p15:guide>
        <p15:guide id="6" pos="15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959"/>
    <a:srgbClr val="000000"/>
    <a:srgbClr val="F8F8F8"/>
    <a:srgbClr val="FFFFFF"/>
    <a:srgbClr val="F2F2F2"/>
    <a:srgbClr val="FFE700"/>
    <a:srgbClr val="00E7EF"/>
    <a:srgbClr val="EA0000"/>
    <a:srgbClr val="FF8000"/>
    <a:srgbClr val="D800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68CFF-77E9-41F8-9868-89D0DD0E5136}" v="7" dt="2023-06-06T12:15:30.497"/>
    <p1510:client id="{329126F8-9AD6-47F5-A3F7-91AB9ED66464}" v="78" dt="2023-06-06T09:04:26.10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370" autoAdjust="0"/>
  </p:normalViewPr>
  <p:slideViewPr>
    <p:cSldViewPr snapToGrid="0">
      <p:cViewPr varScale="1">
        <p:scale>
          <a:sx n="68" d="100"/>
          <a:sy n="68" d="100"/>
        </p:scale>
        <p:origin x="32" y="528"/>
      </p:cViewPr>
      <p:guideLst>
        <p:guide orient="horz" pos="1620"/>
        <p:guide pos="2880"/>
        <p:guide pos="5602"/>
        <p:guide orient="horz" pos="577"/>
        <p:guide orient="horz" pos="2981"/>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75" d="100"/>
          <a:sy n="75" d="100"/>
        </p:scale>
        <p:origin x="2064" y="-4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kuda, Yuki (Y.Okuda@yokogawa.com)" userId="S::y.okuda@yokogawa.com::5550c8be-39c3-4c29-b3a7-690811494869" providerId="AD" clId="Web-{2FCB3FB7-FE01-4D63-8383-86BC757253E7}"/>
    <pc:docChg chg="mod">
      <pc:chgData name="Okuda, Yuki (Y.Okuda@yokogawa.com)" userId="S::y.okuda@yokogawa.com::5550c8be-39c3-4c29-b3a7-690811494869" providerId="AD" clId="Web-{2FCB3FB7-FE01-4D63-8383-86BC757253E7}" dt="2023-06-12T03:54:51.875" v="0" actId="33475"/>
      <pc:docMkLst>
        <pc:docMk/>
      </pc:docMkLst>
    </pc:docChg>
  </pc:docChgLst>
  <pc:docChgLst>
    <pc:chgData name="Sarashina, Wataru/更科 渉" userId="c47e51a4-1809-4b26-8fe4-45857175016c" providerId="ADAL" clId="{11568CFF-77E9-41F8-9868-89D0DD0E5136}"/>
    <pc:docChg chg="undo custSel addSld modSld">
      <pc:chgData name="Sarashina, Wataru/更科 渉" userId="c47e51a4-1809-4b26-8fe4-45857175016c" providerId="ADAL" clId="{11568CFF-77E9-41F8-9868-89D0DD0E5136}" dt="2023-06-06T12:16:42.026" v="33" actId="20577"/>
      <pc:docMkLst>
        <pc:docMk/>
      </pc:docMkLst>
      <pc:sldChg chg="add">
        <pc:chgData name="Sarashina, Wataru/更科 渉" userId="c47e51a4-1809-4b26-8fe4-45857175016c" providerId="ADAL" clId="{11568CFF-77E9-41F8-9868-89D0DD0E5136}" dt="2023-06-06T12:04:32.846" v="0"/>
        <pc:sldMkLst>
          <pc:docMk/>
          <pc:sldMk cId="1969789638" sldId="2147470984"/>
        </pc:sldMkLst>
      </pc:sldChg>
      <pc:sldChg chg="modSp mod">
        <pc:chgData name="Sarashina, Wataru/更科 渉" userId="c47e51a4-1809-4b26-8fe4-45857175016c" providerId="ADAL" clId="{11568CFF-77E9-41F8-9868-89D0DD0E5136}" dt="2023-06-06T12:15:03.087" v="14" actId="20577"/>
        <pc:sldMkLst>
          <pc:docMk/>
          <pc:sldMk cId="2147185456" sldId="2147473334"/>
        </pc:sldMkLst>
        <pc:spChg chg="mod">
          <ac:chgData name="Sarashina, Wataru/更科 渉" userId="c47e51a4-1809-4b26-8fe4-45857175016c" providerId="ADAL" clId="{11568CFF-77E9-41F8-9868-89D0DD0E5136}" dt="2023-06-06T12:15:03.087" v="14" actId="20577"/>
          <ac:spMkLst>
            <pc:docMk/>
            <pc:sldMk cId="2147185456" sldId="2147473334"/>
            <ac:spMk id="6" creationId="{7D606AE9-8881-41EA-A4D1-C21ACBDEB448}"/>
          </ac:spMkLst>
        </pc:spChg>
      </pc:sldChg>
      <pc:sldChg chg="modSp mod">
        <pc:chgData name="Sarashina, Wataru/更科 渉" userId="c47e51a4-1809-4b26-8fe4-45857175016c" providerId="ADAL" clId="{11568CFF-77E9-41F8-9868-89D0DD0E5136}" dt="2023-06-06T12:13:59.039" v="6"/>
        <pc:sldMkLst>
          <pc:docMk/>
          <pc:sldMk cId="1005392688" sldId="2147479102"/>
        </pc:sldMkLst>
        <pc:spChg chg="mod">
          <ac:chgData name="Sarashina, Wataru/更科 渉" userId="c47e51a4-1809-4b26-8fe4-45857175016c" providerId="ADAL" clId="{11568CFF-77E9-41F8-9868-89D0DD0E5136}" dt="2023-06-06T12:13:59.039" v="6"/>
          <ac:spMkLst>
            <pc:docMk/>
            <pc:sldMk cId="1005392688" sldId="2147479102"/>
            <ac:spMk id="5" creationId="{7E8F89C6-6D46-60D1-7142-34657B39F4BC}"/>
          </ac:spMkLst>
        </pc:spChg>
      </pc:sldChg>
      <pc:sldChg chg="add">
        <pc:chgData name="Sarashina, Wataru/更科 渉" userId="c47e51a4-1809-4b26-8fe4-45857175016c" providerId="ADAL" clId="{11568CFF-77E9-41F8-9868-89D0DD0E5136}" dt="2023-06-06T12:05:31.435" v="1"/>
        <pc:sldMkLst>
          <pc:docMk/>
          <pc:sldMk cId="1421413644" sldId="2147479103"/>
        </pc:sldMkLst>
      </pc:sldChg>
      <pc:sldChg chg="add">
        <pc:chgData name="Sarashina, Wataru/更科 渉" userId="c47e51a4-1809-4b26-8fe4-45857175016c" providerId="ADAL" clId="{11568CFF-77E9-41F8-9868-89D0DD0E5136}" dt="2023-06-06T12:05:37.941" v="2"/>
        <pc:sldMkLst>
          <pc:docMk/>
          <pc:sldMk cId="280640719" sldId="2147479104"/>
        </pc:sldMkLst>
      </pc:sldChg>
      <pc:sldChg chg="modSp add mod">
        <pc:chgData name="Sarashina, Wataru/更科 渉" userId="c47e51a4-1809-4b26-8fe4-45857175016c" providerId="ADAL" clId="{11568CFF-77E9-41F8-9868-89D0DD0E5136}" dt="2023-06-06T12:16:37.471" v="29" actId="20577"/>
        <pc:sldMkLst>
          <pc:docMk/>
          <pc:sldMk cId="3002800202" sldId="2147479105"/>
        </pc:sldMkLst>
        <pc:spChg chg="mod">
          <ac:chgData name="Sarashina, Wataru/更科 渉" userId="c47e51a4-1809-4b26-8fe4-45857175016c" providerId="ADAL" clId="{11568CFF-77E9-41F8-9868-89D0DD0E5136}" dt="2023-06-06T12:16:37.471" v="29" actId="20577"/>
          <ac:spMkLst>
            <pc:docMk/>
            <pc:sldMk cId="3002800202" sldId="2147479105"/>
            <ac:spMk id="2" creationId="{C073041D-1784-42E9-B4F3-3CA69623B28B}"/>
          </ac:spMkLst>
        </pc:spChg>
      </pc:sldChg>
      <pc:sldChg chg="modSp add mod">
        <pc:chgData name="Sarashina, Wataru/更科 渉" userId="c47e51a4-1809-4b26-8fe4-45857175016c" providerId="ADAL" clId="{11568CFF-77E9-41F8-9868-89D0DD0E5136}" dt="2023-06-06T12:16:42.026" v="33" actId="20577"/>
        <pc:sldMkLst>
          <pc:docMk/>
          <pc:sldMk cId="198005831" sldId="2147479106"/>
        </pc:sldMkLst>
        <pc:spChg chg="mod">
          <ac:chgData name="Sarashina, Wataru/更科 渉" userId="c47e51a4-1809-4b26-8fe4-45857175016c" providerId="ADAL" clId="{11568CFF-77E9-41F8-9868-89D0DD0E5136}" dt="2023-06-06T12:16:42.026" v="33" actId="20577"/>
          <ac:spMkLst>
            <pc:docMk/>
            <pc:sldMk cId="198005831" sldId="2147479106"/>
            <ac:spMk id="2" creationId="{C073041D-1784-42E9-B4F3-3CA69623B28B}"/>
          </ac:spMkLst>
        </pc:spChg>
      </pc:sldChg>
      <pc:sldChg chg="add">
        <pc:chgData name="Sarashina, Wataru/更科 渉" userId="c47e51a4-1809-4b26-8fe4-45857175016c" providerId="ADAL" clId="{11568CFF-77E9-41F8-9868-89D0DD0E5136}" dt="2023-06-06T12:10:15.855" v="5"/>
        <pc:sldMkLst>
          <pc:docMk/>
          <pc:sldMk cId="719323991" sldId="2147479107"/>
        </pc:sldMkLst>
      </pc:sldChg>
      <pc:sldChg chg="modSp add mod">
        <pc:chgData name="Sarashina, Wataru/更科 渉" userId="c47e51a4-1809-4b26-8fe4-45857175016c" providerId="ADAL" clId="{11568CFF-77E9-41F8-9868-89D0DD0E5136}" dt="2023-06-06T12:15:37.690" v="25" actId="20577"/>
        <pc:sldMkLst>
          <pc:docMk/>
          <pc:sldMk cId="4138207011" sldId="2147479108"/>
        </pc:sldMkLst>
        <pc:spChg chg="mod">
          <ac:chgData name="Sarashina, Wataru/更科 渉" userId="c47e51a4-1809-4b26-8fe4-45857175016c" providerId="ADAL" clId="{11568CFF-77E9-41F8-9868-89D0DD0E5136}" dt="2023-06-06T12:15:37.690" v="25" actId="20577"/>
          <ac:spMkLst>
            <pc:docMk/>
            <pc:sldMk cId="4138207011" sldId="2147479108"/>
            <ac:spMk id="5" creationId="{7E8F89C6-6D46-60D1-7142-34657B39F4BC}"/>
          </ac:spMkLst>
        </pc:spChg>
      </pc:sldChg>
    </pc:docChg>
  </pc:docChgLst>
  <pc:docChgLst>
    <pc:chgData name="Sarashina, Wataru/更科 渉" userId="c47e51a4-1809-4b26-8fe4-45857175016c" providerId="ADAL" clId="{53CFDEEC-B94E-482B-813B-72363A320C66}"/>
    <pc:docChg chg="undo redo custSel modSld">
      <pc:chgData name="Sarashina, Wataru/更科 渉" userId="c47e51a4-1809-4b26-8fe4-45857175016c" providerId="ADAL" clId="{53CFDEEC-B94E-482B-813B-72363A320C66}" dt="2023-04-19T03:08:58.029" v="458"/>
      <pc:docMkLst>
        <pc:docMk/>
      </pc:docMkLst>
      <pc:sldChg chg="addSp delSp modSp mod">
        <pc:chgData name="Sarashina, Wataru/更科 渉" userId="c47e51a4-1809-4b26-8fe4-45857175016c" providerId="ADAL" clId="{53CFDEEC-B94E-482B-813B-72363A320C66}" dt="2023-04-19T03:08:58.026" v="455"/>
        <pc:sldMkLst>
          <pc:docMk/>
          <pc:sldMk cId="2147185456" sldId="2147473334"/>
        </pc:sldMkLst>
        <pc:spChg chg="add del mod">
          <ac:chgData name="Sarashina, Wataru/更科 渉" userId="c47e51a4-1809-4b26-8fe4-45857175016c" providerId="ADAL" clId="{53CFDEEC-B94E-482B-813B-72363A320C66}" dt="2023-04-19T03:08:58.025" v="454"/>
          <ac:spMkLst>
            <pc:docMk/>
            <pc:sldMk cId="2147185456" sldId="2147473334"/>
            <ac:spMk id="2" creationId="{5156CD7A-3B0C-79B0-72E3-FCFD25732838}"/>
          </ac:spMkLst>
        </pc:spChg>
        <pc:spChg chg="add del mod">
          <ac:chgData name="Sarashina, Wataru/更科 渉" userId="c47e51a4-1809-4b26-8fe4-45857175016c" providerId="ADAL" clId="{53CFDEEC-B94E-482B-813B-72363A320C66}" dt="2023-04-19T02:45:42.289" v="15"/>
          <ac:spMkLst>
            <pc:docMk/>
            <pc:sldMk cId="2147185456" sldId="2147473334"/>
            <ac:spMk id="2" creationId="{C4FCAB98-9866-4261-1FC5-6F6D3C99EF2D}"/>
          </ac:spMkLst>
        </pc:spChg>
        <pc:spChg chg="add mod">
          <ac:chgData name="Sarashina, Wataru/更科 渉" userId="c47e51a4-1809-4b26-8fe4-45857175016c" providerId="ADAL" clId="{53CFDEEC-B94E-482B-813B-72363A320C66}" dt="2023-04-19T03:08:58.026" v="455"/>
          <ac:spMkLst>
            <pc:docMk/>
            <pc:sldMk cId="2147185456" sldId="2147473334"/>
            <ac:spMk id="3" creationId="{767B8917-B790-D709-1330-F2998EBF6218}"/>
          </ac:spMkLst>
        </pc:spChg>
        <pc:spChg chg="add del mod">
          <ac:chgData name="Sarashina, Wataru/更科 渉" userId="c47e51a4-1809-4b26-8fe4-45857175016c" providerId="ADAL" clId="{53CFDEEC-B94E-482B-813B-72363A320C66}" dt="2023-04-19T02:53:09.213" v="68"/>
          <ac:spMkLst>
            <pc:docMk/>
            <pc:sldMk cId="2147185456" sldId="2147473334"/>
            <ac:spMk id="3" creationId="{A2355018-AB20-7C84-DB96-74D47C5EC33B}"/>
          </ac:spMkLst>
        </pc:spChg>
        <pc:spChg chg="add del mod">
          <ac:chgData name="Sarashina, Wataru/更科 渉" userId="c47e51a4-1809-4b26-8fe4-45857175016c" providerId="ADAL" clId="{53CFDEEC-B94E-482B-813B-72363A320C66}" dt="2023-04-19T02:53:09.213" v="71"/>
          <ac:spMkLst>
            <pc:docMk/>
            <pc:sldMk cId="2147185456" sldId="2147473334"/>
            <ac:spMk id="4" creationId="{6E7F027D-2065-9A0C-8491-98899374734D}"/>
          </ac:spMkLst>
        </pc:spChg>
        <pc:spChg chg="mod">
          <ac:chgData name="Sarashina, Wataru/更科 渉" userId="c47e51a4-1809-4b26-8fe4-45857175016c" providerId="ADAL" clId="{53CFDEEC-B94E-482B-813B-72363A320C66}" dt="2023-04-19T03:08:52.172" v="450" actId="20577"/>
          <ac:spMkLst>
            <pc:docMk/>
            <pc:sldMk cId="2147185456" sldId="2147473334"/>
            <ac:spMk id="5" creationId="{EB2ADC8B-B780-492F-A901-71962E080D21}"/>
          </ac:spMkLst>
        </pc:spChg>
        <pc:spChg chg="mod">
          <ac:chgData name="Sarashina, Wataru/更科 渉" userId="c47e51a4-1809-4b26-8fe4-45857175016c" providerId="ADAL" clId="{53CFDEEC-B94E-482B-813B-72363A320C66}" dt="2023-04-19T03:07:57.896" v="438" actId="255"/>
          <ac:spMkLst>
            <pc:docMk/>
            <pc:sldMk cId="2147185456" sldId="2147473334"/>
            <ac:spMk id="6" creationId="{7D606AE9-8881-41EA-A4D1-C21ACBDEB448}"/>
          </ac:spMkLst>
        </pc:spChg>
        <pc:spChg chg="add del mod">
          <ac:chgData name="Sarashina, Wataru/更科 渉" userId="c47e51a4-1809-4b26-8fe4-45857175016c" providerId="ADAL" clId="{53CFDEEC-B94E-482B-813B-72363A320C66}" dt="2023-04-19T02:55:17.436" v="184"/>
          <ac:spMkLst>
            <pc:docMk/>
            <pc:sldMk cId="2147185456" sldId="2147473334"/>
            <ac:spMk id="7" creationId="{2C55636A-ED5F-B919-C8C9-BD7883D90D5B}"/>
          </ac:spMkLst>
        </pc:spChg>
        <pc:spChg chg="add del mod">
          <ac:chgData name="Sarashina, Wataru/更科 渉" userId="c47e51a4-1809-4b26-8fe4-45857175016c" providerId="ADAL" clId="{53CFDEEC-B94E-482B-813B-72363A320C66}" dt="2023-04-19T02:55:17.436" v="187"/>
          <ac:spMkLst>
            <pc:docMk/>
            <pc:sldMk cId="2147185456" sldId="2147473334"/>
            <ac:spMk id="8" creationId="{2AD1AD60-9A14-96BE-E8F3-797F05BA7CF5}"/>
          </ac:spMkLst>
        </pc:spChg>
        <pc:spChg chg="add del mod">
          <ac:chgData name="Sarashina, Wataru/更科 渉" userId="c47e51a4-1809-4b26-8fe4-45857175016c" providerId="ADAL" clId="{53CFDEEC-B94E-482B-813B-72363A320C66}" dt="2023-04-19T03:02:21.801" v="280"/>
          <ac:spMkLst>
            <pc:docMk/>
            <pc:sldMk cId="2147185456" sldId="2147473334"/>
            <ac:spMk id="9" creationId="{B7E8CD34-50B8-97C6-9CBE-23FEA38F5A3A}"/>
          </ac:spMkLst>
        </pc:spChg>
        <pc:spChg chg="add del mod">
          <ac:chgData name="Sarashina, Wataru/更科 渉" userId="c47e51a4-1809-4b26-8fe4-45857175016c" providerId="ADAL" clId="{53CFDEEC-B94E-482B-813B-72363A320C66}" dt="2023-04-19T03:02:21.810" v="283"/>
          <ac:spMkLst>
            <pc:docMk/>
            <pc:sldMk cId="2147185456" sldId="2147473334"/>
            <ac:spMk id="10" creationId="{9EB4EE39-895D-2B1B-0819-BB0FBA356CE4}"/>
          </ac:spMkLst>
        </pc:spChg>
        <pc:spChg chg="add del mod">
          <ac:chgData name="Sarashina, Wataru/更科 渉" userId="c47e51a4-1809-4b26-8fe4-45857175016c" providerId="ADAL" clId="{53CFDEEC-B94E-482B-813B-72363A320C66}" dt="2023-04-19T03:03:12.326" v="341"/>
          <ac:spMkLst>
            <pc:docMk/>
            <pc:sldMk cId="2147185456" sldId="2147473334"/>
            <ac:spMk id="11" creationId="{1726E707-2B98-23B3-8ABC-12AE48DD9F24}"/>
          </ac:spMkLst>
        </pc:spChg>
        <pc:spChg chg="add del mod">
          <ac:chgData name="Sarashina, Wataru/更科 渉" userId="c47e51a4-1809-4b26-8fe4-45857175016c" providerId="ADAL" clId="{53CFDEEC-B94E-482B-813B-72363A320C66}" dt="2023-04-19T03:03:12.336" v="344"/>
          <ac:spMkLst>
            <pc:docMk/>
            <pc:sldMk cId="2147185456" sldId="2147473334"/>
            <ac:spMk id="12" creationId="{1E5E2E04-6FDE-0079-7D65-E1AF74081123}"/>
          </ac:spMkLst>
        </pc:spChg>
        <pc:spChg chg="add del mod">
          <ac:chgData name="Sarashina, Wataru/更科 渉" userId="c47e51a4-1809-4b26-8fe4-45857175016c" providerId="ADAL" clId="{53CFDEEC-B94E-482B-813B-72363A320C66}" dt="2023-04-19T03:04:22.662" v="413"/>
          <ac:spMkLst>
            <pc:docMk/>
            <pc:sldMk cId="2147185456" sldId="2147473334"/>
            <ac:spMk id="13" creationId="{F5F876CB-03A3-CC3B-0D5D-1ED83CB61A73}"/>
          </ac:spMkLst>
        </pc:spChg>
        <pc:spChg chg="add del mod">
          <ac:chgData name="Sarashina, Wataru/更科 渉" userId="c47e51a4-1809-4b26-8fe4-45857175016c" providerId="ADAL" clId="{53CFDEEC-B94E-482B-813B-72363A320C66}" dt="2023-04-19T03:04:22.670" v="416"/>
          <ac:spMkLst>
            <pc:docMk/>
            <pc:sldMk cId="2147185456" sldId="2147473334"/>
            <ac:spMk id="14" creationId="{1426F22C-F034-B596-6512-91FC85C27A15}"/>
          </ac:spMkLst>
        </pc:spChg>
        <pc:spChg chg="add del mod">
          <ac:chgData name="Sarashina, Wataru/更科 渉" userId="c47e51a4-1809-4b26-8fe4-45857175016c" providerId="ADAL" clId="{53CFDEEC-B94E-482B-813B-72363A320C66}" dt="2023-04-19T03:05:17.606" v="422"/>
          <ac:spMkLst>
            <pc:docMk/>
            <pc:sldMk cId="2147185456" sldId="2147473334"/>
            <ac:spMk id="15" creationId="{59B7A538-E28F-6E41-3DEA-7A41395D38C5}"/>
          </ac:spMkLst>
        </pc:spChg>
        <pc:spChg chg="add del mod">
          <ac:chgData name="Sarashina, Wataru/更科 渉" userId="c47e51a4-1809-4b26-8fe4-45857175016c" providerId="ADAL" clId="{53CFDEEC-B94E-482B-813B-72363A320C66}" dt="2023-04-19T03:05:17.616" v="425"/>
          <ac:spMkLst>
            <pc:docMk/>
            <pc:sldMk cId="2147185456" sldId="2147473334"/>
            <ac:spMk id="16" creationId="{85C829C4-7213-E6E1-E69C-9477890778B7}"/>
          </ac:spMkLst>
        </pc:spChg>
        <pc:spChg chg="add del mod">
          <ac:chgData name="Sarashina, Wataru/更科 渉" userId="c47e51a4-1809-4b26-8fe4-45857175016c" providerId="ADAL" clId="{53CFDEEC-B94E-482B-813B-72363A320C66}" dt="2023-04-19T03:07:29.519" v="430"/>
          <ac:spMkLst>
            <pc:docMk/>
            <pc:sldMk cId="2147185456" sldId="2147473334"/>
            <ac:spMk id="17" creationId="{080FD7EF-BECB-66E7-C8A5-A6F6FED01380}"/>
          </ac:spMkLst>
        </pc:spChg>
        <pc:spChg chg="add del mod">
          <ac:chgData name="Sarashina, Wataru/更科 渉" userId="c47e51a4-1809-4b26-8fe4-45857175016c" providerId="ADAL" clId="{53CFDEEC-B94E-482B-813B-72363A320C66}" dt="2023-04-19T03:07:29.528" v="433"/>
          <ac:spMkLst>
            <pc:docMk/>
            <pc:sldMk cId="2147185456" sldId="2147473334"/>
            <ac:spMk id="18" creationId="{88450877-07F9-0370-FD9F-BDDA1CFFE46A}"/>
          </ac:spMkLst>
        </pc:spChg>
        <pc:spChg chg="add del mod">
          <ac:chgData name="Sarashina, Wataru/更科 渉" userId="c47e51a4-1809-4b26-8fe4-45857175016c" providerId="ADAL" clId="{53CFDEEC-B94E-482B-813B-72363A320C66}" dt="2023-04-19T03:08:04.912" v="439"/>
          <ac:spMkLst>
            <pc:docMk/>
            <pc:sldMk cId="2147185456" sldId="2147473334"/>
            <ac:spMk id="19" creationId="{95DF821C-8D85-7985-5408-53A5F8F4DADB}"/>
          </ac:spMkLst>
        </pc:spChg>
        <pc:spChg chg="add del mod">
          <ac:chgData name="Sarashina, Wataru/更科 渉" userId="c47e51a4-1809-4b26-8fe4-45857175016c" providerId="ADAL" clId="{53CFDEEC-B94E-482B-813B-72363A320C66}" dt="2023-04-19T03:08:04.921" v="442"/>
          <ac:spMkLst>
            <pc:docMk/>
            <pc:sldMk cId="2147185456" sldId="2147473334"/>
            <ac:spMk id="20" creationId="{13521F1F-19F2-C61A-F5DB-9C34B05C57E6}"/>
          </ac:spMkLst>
        </pc:spChg>
        <pc:spChg chg="add del mod">
          <ac:chgData name="Sarashina, Wataru/更科 渉" userId="c47e51a4-1809-4b26-8fe4-45857175016c" providerId="ADAL" clId="{53CFDEEC-B94E-482B-813B-72363A320C66}" dt="2023-04-19T03:08:58.009" v="451"/>
          <ac:spMkLst>
            <pc:docMk/>
            <pc:sldMk cId="2147185456" sldId="2147473334"/>
            <ac:spMk id="21" creationId="{A58848CC-AE9D-4107-10E0-1B72688C6023}"/>
          </ac:spMkLst>
        </pc:spChg>
        <pc:spChg chg="del">
          <ac:chgData name="Sarashina, Wataru/更科 渉" userId="c47e51a4-1809-4b26-8fe4-45857175016c" providerId="ADAL" clId="{53CFDEEC-B94E-482B-813B-72363A320C66}" dt="2023-04-19T02:45:42.274" v="12"/>
          <ac:spMkLst>
            <pc:docMk/>
            <pc:sldMk cId="2147185456" sldId="2147473334"/>
            <ac:spMk id="30" creationId="{1D8855D6-5AFE-2949-1CB1-78A95AD5278C}"/>
          </ac:spMkLst>
        </pc:spChg>
      </pc:sldChg>
      <pc:sldChg chg="addSp delSp modSp mod">
        <pc:chgData name="Sarashina, Wataru/更科 渉" userId="c47e51a4-1809-4b26-8fe4-45857175016c" providerId="ADAL" clId="{53CFDEEC-B94E-482B-813B-72363A320C66}" dt="2023-04-19T03:08:58.029" v="458"/>
        <pc:sldMkLst>
          <pc:docMk/>
          <pc:sldMk cId="1277237804" sldId="2147479089"/>
        </pc:sldMkLst>
        <pc:spChg chg="add del mod">
          <ac:chgData name="Sarashina, Wataru/更科 渉" userId="c47e51a4-1809-4b26-8fe4-45857175016c" providerId="ADAL" clId="{53CFDEEC-B94E-482B-813B-72363A320C66}" dt="2023-04-19T03:08:58.028" v="457"/>
          <ac:spMkLst>
            <pc:docMk/>
            <pc:sldMk cId="1277237804" sldId="2147479089"/>
            <ac:spMk id="2" creationId="{14E2A19A-2748-E6B7-B70E-5407127F56CD}"/>
          </ac:spMkLst>
        </pc:spChg>
        <pc:spChg chg="add del mod">
          <ac:chgData name="Sarashina, Wataru/更科 渉" userId="c47e51a4-1809-4b26-8fe4-45857175016c" providerId="ADAL" clId="{53CFDEEC-B94E-482B-813B-72363A320C66}" dt="2023-04-19T02:45:42.289" v="18"/>
          <ac:spMkLst>
            <pc:docMk/>
            <pc:sldMk cId="1277237804" sldId="2147479089"/>
            <ac:spMk id="2" creationId="{36F5FF9D-3628-6F7F-0DEB-59BC46F9A3E4}"/>
          </ac:spMkLst>
        </pc:spChg>
        <pc:spChg chg="add mod">
          <ac:chgData name="Sarashina, Wataru/更科 渉" userId="c47e51a4-1809-4b26-8fe4-45857175016c" providerId="ADAL" clId="{53CFDEEC-B94E-482B-813B-72363A320C66}" dt="2023-04-19T03:08:58.029" v="458"/>
          <ac:spMkLst>
            <pc:docMk/>
            <pc:sldMk cId="1277237804" sldId="2147479089"/>
            <ac:spMk id="3" creationId="{095A0FC5-A0AF-8912-DA16-5E05AC1CC354}"/>
          </ac:spMkLst>
        </pc:spChg>
        <pc:spChg chg="add del mod">
          <ac:chgData name="Sarashina, Wataru/更科 渉" userId="c47e51a4-1809-4b26-8fe4-45857175016c" providerId="ADAL" clId="{53CFDEEC-B94E-482B-813B-72363A320C66}" dt="2023-04-19T02:53:09.213" v="69"/>
          <ac:spMkLst>
            <pc:docMk/>
            <pc:sldMk cId="1277237804" sldId="2147479089"/>
            <ac:spMk id="3" creationId="{1D6B4B25-EF12-5F75-997D-E6907B2392B3}"/>
          </ac:spMkLst>
        </pc:spChg>
        <pc:spChg chg="add del mod">
          <ac:chgData name="Sarashina, Wataru/更科 渉" userId="c47e51a4-1809-4b26-8fe4-45857175016c" providerId="ADAL" clId="{53CFDEEC-B94E-482B-813B-72363A320C66}" dt="2023-04-19T02:53:09.213" v="74"/>
          <ac:spMkLst>
            <pc:docMk/>
            <pc:sldMk cId="1277237804" sldId="2147479089"/>
            <ac:spMk id="4" creationId="{F4A51D19-A008-4E88-EB65-1E0BFAC5641E}"/>
          </ac:spMkLst>
        </pc:spChg>
        <pc:spChg chg="add del mod">
          <ac:chgData name="Sarashina, Wataru/更科 渉" userId="c47e51a4-1809-4b26-8fe4-45857175016c" providerId="ADAL" clId="{53CFDEEC-B94E-482B-813B-72363A320C66}" dt="2023-04-19T02:55:17.436" v="185"/>
          <ac:spMkLst>
            <pc:docMk/>
            <pc:sldMk cId="1277237804" sldId="2147479089"/>
            <ac:spMk id="6" creationId="{5913688E-AC3D-2DA1-5667-4DB683552AA4}"/>
          </ac:spMkLst>
        </pc:spChg>
        <pc:spChg chg="add del mod">
          <ac:chgData name="Sarashina, Wataru/更科 渉" userId="c47e51a4-1809-4b26-8fe4-45857175016c" providerId="ADAL" clId="{53CFDEEC-B94E-482B-813B-72363A320C66}" dt="2023-04-19T02:55:17.454" v="190"/>
          <ac:spMkLst>
            <pc:docMk/>
            <pc:sldMk cId="1277237804" sldId="2147479089"/>
            <ac:spMk id="7" creationId="{DDD69D85-9C25-456C-91FE-16E49B5CBF48}"/>
          </ac:spMkLst>
        </pc:spChg>
        <pc:spChg chg="add del mod">
          <ac:chgData name="Sarashina, Wataru/更科 渉" userId="c47e51a4-1809-4b26-8fe4-45857175016c" providerId="ADAL" clId="{53CFDEEC-B94E-482B-813B-72363A320C66}" dt="2023-04-19T03:02:21.802" v="281"/>
          <ac:spMkLst>
            <pc:docMk/>
            <pc:sldMk cId="1277237804" sldId="2147479089"/>
            <ac:spMk id="8" creationId="{941F5868-145F-3DE2-E707-A850094B3986}"/>
          </ac:spMkLst>
        </pc:spChg>
        <pc:spChg chg="add del mod">
          <ac:chgData name="Sarashina, Wataru/更科 渉" userId="c47e51a4-1809-4b26-8fe4-45857175016c" providerId="ADAL" clId="{53CFDEEC-B94E-482B-813B-72363A320C66}" dt="2023-04-19T03:02:21.812" v="286"/>
          <ac:spMkLst>
            <pc:docMk/>
            <pc:sldMk cId="1277237804" sldId="2147479089"/>
            <ac:spMk id="9" creationId="{598E1B6F-099D-7AFF-B48B-395C4B831B97}"/>
          </ac:spMkLst>
        </pc:spChg>
        <pc:spChg chg="add del mod">
          <ac:chgData name="Sarashina, Wataru/更科 渉" userId="c47e51a4-1809-4b26-8fe4-45857175016c" providerId="ADAL" clId="{53CFDEEC-B94E-482B-813B-72363A320C66}" dt="2023-04-19T03:03:12.326" v="342"/>
          <ac:spMkLst>
            <pc:docMk/>
            <pc:sldMk cId="1277237804" sldId="2147479089"/>
            <ac:spMk id="10" creationId="{E933DC21-9948-E1B7-5844-04A7A8E99922}"/>
          </ac:spMkLst>
        </pc:spChg>
        <pc:spChg chg="add del mod">
          <ac:chgData name="Sarashina, Wataru/更科 渉" userId="c47e51a4-1809-4b26-8fe4-45857175016c" providerId="ADAL" clId="{53CFDEEC-B94E-482B-813B-72363A320C66}" dt="2023-04-19T03:03:12.338" v="347"/>
          <ac:spMkLst>
            <pc:docMk/>
            <pc:sldMk cId="1277237804" sldId="2147479089"/>
            <ac:spMk id="12" creationId="{E743F485-2FB5-E04B-4FCD-A12C51A1633F}"/>
          </ac:spMkLst>
        </pc:spChg>
        <pc:spChg chg="add del mod">
          <ac:chgData name="Sarashina, Wataru/更科 渉" userId="c47e51a4-1809-4b26-8fe4-45857175016c" providerId="ADAL" clId="{53CFDEEC-B94E-482B-813B-72363A320C66}" dt="2023-04-19T03:04:22.662" v="414"/>
          <ac:spMkLst>
            <pc:docMk/>
            <pc:sldMk cId="1277237804" sldId="2147479089"/>
            <ac:spMk id="13" creationId="{8984FF8C-1128-D53B-9C36-5DC0B6AFB06E}"/>
          </ac:spMkLst>
        </pc:spChg>
        <pc:spChg chg="add del mod">
          <ac:chgData name="Sarashina, Wataru/更科 渉" userId="c47e51a4-1809-4b26-8fe4-45857175016c" providerId="ADAL" clId="{53CFDEEC-B94E-482B-813B-72363A320C66}" dt="2023-04-19T03:04:22.673" v="419"/>
          <ac:spMkLst>
            <pc:docMk/>
            <pc:sldMk cId="1277237804" sldId="2147479089"/>
            <ac:spMk id="14" creationId="{6A3ED688-72D7-33D9-F722-A7DCA076B7FF}"/>
          </ac:spMkLst>
        </pc:spChg>
        <pc:spChg chg="add del mod">
          <ac:chgData name="Sarashina, Wataru/更科 渉" userId="c47e51a4-1809-4b26-8fe4-45857175016c" providerId="ADAL" clId="{53CFDEEC-B94E-482B-813B-72363A320C66}" dt="2023-04-19T03:05:17.606" v="423"/>
          <ac:spMkLst>
            <pc:docMk/>
            <pc:sldMk cId="1277237804" sldId="2147479089"/>
            <ac:spMk id="15" creationId="{0ADD48F3-D2AD-55FF-B3B5-6EF318B9D3CE}"/>
          </ac:spMkLst>
        </pc:spChg>
        <pc:spChg chg="add del mod">
          <ac:chgData name="Sarashina, Wataru/更科 渉" userId="c47e51a4-1809-4b26-8fe4-45857175016c" providerId="ADAL" clId="{53CFDEEC-B94E-482B-813B-72363A320C66}" dt="2023-04-19T03:05:17.618" v="428"/>
          <ac:spMkLst>
            <pc:docMk/>
            <pc:sldMk cId="1277237804" sldId="2147479089"/>
            <ac:spMk id="16" creationId="{1EAA08AC-2458-D66D-1579-1E37E422771F}"/>
          </ac:spMkLst>
        </pc:spChg>
        <pc:spChg chg="add del mod">
          <ac:chgData name="Sarashina, Wataru/更科 渉" userId="c47e51a4-1809-4b26-8fe4-45857175016c" providerId="ADAL" clId="{53CFDEEC-B94E-482B-813B-72363A320C66}" dt="2023-04-19T03:07:29.519" v="431"/>
          <ac:spMkLst>
            <pc:docMk/>
            <pc:sldMk cId="1277237804" sldId="2147479089"/>
            <ac:spMk id="17" creationId="{0C79D140-F156-BF2A-FF8A-C83490E3B46B}"/>
          </ac:spMkLst>
        </pc:spChg>
        <pc:spChg chg="add del mod">
          <ac:chgData name="Sarashina, Wataru/更科 渉" userId="c47e51a4-1809-4b26-8fe4-45857175016c" providerId="ADAL" clId="{53CFDEEC-B94E-482B-813B-72363A320C66}" dt="2023-04-19T03:07:29.530" v="436"/>
          <ac:spMkLst>
            <pc:docMk/>
            <pc:sldMk cId="1277237804" sldId="2147479089"/>
            <ac:spMk id="18" creationId="{5F9ADED3-EAAC-5525-0791-70B0ADF9910B}"/>
          </ac:spMkLst>
        </pc:spChg>
        <pc:spChg chg="add del mod">
          <ac:chgData name="Sarashina, Wataru/更科 渉" userId="c47e51a4-1809-4b26-8fe4-45857175016c" providerId="ADAL" clId="{53CFDEEC-B94E-482B-813B-72363A320C66}" dt="2023-04-19T03:08:04.912" v="440"/>
          <ac:spMkLst>
            <pc:docMk/>
            <pc:sldMk cId="1277237804" sldId="2147479089"/>
            <ac:spMk id="19" creationId="{5898F07A-668C-5E4B-95FB-12C7DF876FC2}"/>
          </ac:spMkLst>
        </pc:spChg>
        <pc:spChg chg="add del mod">
          <ac:chgData name="Sarashina, Wataru/更科 渉" userId="c47e51a4-1809-4b26-8fe4-45857175016c" providerId="ADAL" clId="{53CFDEEC-B94E-482B-813B-72363A320C66}" dt="2023-04-19T03:08:04.923" v="445"/>
          <ac:spMkLst>
            <pc:docMk/>
            <pc:sldMk cId="1277237804" sldId="2147479089"/>
            <ac:spMk id="20" creationId="{C1FB716D-A619-5D13-0B05-A0DC69496BCF}"/>
          </ac:spMkLst>
        </pc:spChg>
        <pc:spChg chg="add del mod">
          <ac:chgData name="Sarashina, Wataru/更科 渉" userId="c47e51a4-1809-4b26-8fe4-45857175016c" providerId="ADAL" clId="{53CFDEEC-B94E-482B-813B-72363A320C66}" dt="2023-04-19T03:08:58.012" v="452"/>
          <ac:spMkLst>
            <pc:docMk/>
            <pc:sldMk cId="1277237804" sldId="2147479089"/>
            <ac:spMk id="21" creationId="{CAC4F95C-0774-BEB4-CE6C-73A2AF0ABCAF}"/>
          </ac:spMkLst>
        </pc:spChg>
        <pc:spChg chg="del">
          <ac:chgData name="Sarashina, Wataru/更科 渉" userId="c47e51a4-1809-4b26-8fe4-45857175016c" providerId="ADAL" clId="{53CFDEEC-B94E-482B-813B-72363A320C66}" dt="2023-04-19T02:45:42.274" v="13"/>
          <ac:spMkLst>
            <pc:docMk/>
            <pc:sldMk cId="1277237804" sldId="2147479089"/>
            <ac:spMk id="30" creationId="{620C90F6-2D97-0992-E4B8-6FD99455D8C3}"/>
          </ac:spMkLst>
        </pc:spChg>
        <pc:graphicFrameChg chg="mod modGraphic">
          <ac:chgData name="Sarashina, Wataru/更科 渉" userId="c47e51a4-1809-4b26-8fe4-45857175016c" providerId="ADAL" clId="{53CFDEEC-B94E-482B-813B-72363A320C66}" dt="2023-04-19T03:05:06.832" v="421" actId="20577"/>
          <ac:graphicFrameMkLst>
            <pc:docMk/>
            <pc:sldMk cId="1277237804" sldId="2147479089"/>
            <ac:graphicFrameMk id="11" creationId="{308F8B9E-53E0-64A7-AB03-B506FB40003B}"/>
          </ac:graphicFrameMkLst>
        </pc:graphicFrameChg>
      </pc:sldChg>
    </pc:docChg>
  </pc:docChgLst>
  <pc:docChgLst>
    <pc:chgData name="Sarashina, Wataru/更科 渉" userId="c47e51a4-1809-4b26-8fe4-45857175016c" providerId="ADAL" clId="{329126F8-9AD6-47F5-A3F7-91AB9ED66464}"/>
    <pc:docChg chg="undo custSel addSld delSld modSld sldOrd">
      <pc:chgData name="Sarashina, Wataru/更科 渉" userId="c47e51a4-1809-4b26-8fe4-45857175016c" providerId="ADAL" clId="{329126F8-9AD6-47F5-A3F7-91AB9ED66464}" dt="2023-06-06T09:04:36.233" v="4832"/>
      <pc:docMkLst>
        <pc:docMk/>
      </pc:docMkLst>
      <pc:sldChg chg="add del">
        <pc:chgData name="Sarashina, Wataru/更科 渉" userId="c47e51a4-1809-4b26-8fe4-45857175016c" providerId="ADAL" clId="{329126F8-9AD6-47F5-A3F7-91AB9ED66464}" dt="2023-06-06T08:58:38.884" v="4484"/>
        <pc:sldMkLst>
          <pc:docMk/>
          <pc:sldMk cId="1502824471" sldId="2147470985"/>
        </pc:sldMkLst>
      </pc:sldChg>
      <pc:sldChg chg="addSp delSp modSp mod">
        <pc:chgData name="Sarashina, Wataru/更科 渉" userId="c47e51a4-1809-4b26-8fe4-45857175016c" providerId="ADAL" clId="{329126F8-9AD6-47F5-A3F7-91AB9ED66464}" dt="2023-06-06T08:46:38.892" v="4477" actId="20577"/>
        <pc:sldMkLst>
          <pc:docMk/>
          <pc:sldMk cId="2147185456" sldId="2147473334"/>
        </pc:sldMkLst>
        <pc:spChg chg="add del mod">
          <ac:chgData name="Sarashina, Wataru/更科 渉" userId="c47e51a4-1809-4b26-8fe4-45857175016c" providerId="ADAL" clId="{329126F8-9AD6-47F5-A3F7-91AB9ED66464}" dt="2023-06-01T02:50:27.628" v="2583" actId="478"/>
          <ac:spMkLst>
            <pc:docMk/>
            <pc:sldMk cId="2147185456" sldId="2147473334"/>
            <ac:spMk id="2" creationId="{1041EF51-0BFC-CD26-B438-2D2729B19F6F}"/>
          </ac:spMkLst>
        </pc:spChg>
        <pc:spChg chg="mod">
          <ac:chgData name="Sarashina, Wataru/更科 渉" userId="c47e51a4-1809-4b26-8fe4-45857175016c" providerId="ADAL" clId="{329126F8-9AD6-47F5-A3F7-91AB9ED66464}" dt="2023-05-30T02:54:24.644" v="5" actId="20577"/>
          <ac:spMkLst>
            <pc:docMk/>
            <pc:sldMk cId="2147185456" sldId="2147473334"/>
            <ac:spMk id="5" creationId="{EB2ADC8B-B780-492F-A901-71962E080D21}"/>
          </ac:spMkLst>
        </pc:spChg>
        <pc:spChg chg="mod">
          <ac:chgData name="Sarashina, Wataru/更科 渉" userId="c47e51a4-1809-4b26-8fe4-45857175016c" providerId="ADAL" clId="{329126F8-9AD6-47F5-A3F7-91AB9ED66464}" dt="2023-06-06T08:46:38.892" v="4477" actId="20577"/>
          <ac:spMkLst>
            <pc:docMk/>
            <pc:sldMk cId="2147185456" sldId="2147473334"/>
            <ac:spMk id="6" creationId="{7D606AE9-8881-41EA-A4D1-C21ACBDEB448}"/>
          </ac:spMkLst>
        </pc:spChg>
      </pc:sldChg>
      <pc:sldChg chg="add">
        <pc:chgData name="Sarashina, Wataru/更科 渉" userId="c47e51a4-1809-4b26-8fe4-45857175016c" providerId="ADAL" clId="{329126F8-9AD6-47F5-A3F7-91AB9ED66464}" dt="2023-06-06T08:56:59.183" v="4478"/>
        <pc:sldMkLst>
          <pc:docMk/>
          <pc:sldMk cId="764139869" sldId="2147473480"/>
        </pc:sldMkLst>
      </pc:sldChg>
      <pc:sldChg chg="addSp delSp modSp new mod">
        <pc:chgData name="Sarashina, Wataru/更科 渉" userId="c47e51a4-1809-4b26-8fe4-45857175016c" providerId="ADAL" clId="{329126F8-9AD6-47F5-A3F7-91AB9ED66464}" dt="2023-06-06T09:03:19.341" v="4790" actId="20577"/>
        <pc:sldMkLst>
          <pc:docMk/>
          <pc:sldMk cId="2087814216" sldId="2147479090"/>
        </pc:sldMkLst>
        <pc:spChg chg="mod">
          <ac:chgData name="Sarashina, Wataru/更科 渉" userId="c47e51a4-1809-4b26-8fe4-45857175016c" providerId="ADAL" clId="{329126F8-9AD6-47F5-A3F7-91AB9ED66464}" dt="2023-05-30T07:30:27.474" v="432" actId="20577"/>
          <ac:spMkLst>
            <pc:docMk/>
            <pc:sldMk cId="2087814216" sldId="2147479090"/>
            <ac:spMk id="2" creationId="{19459BD3-6C3F-D589-5A24-740F34682443}"/>
          </ac:spMkLst>
        </pc:spChg>
        <pc:spChg chg="add mod">
          <ac:chgData name="Sarashina, Wataru/更科 渉" userId="c47e51a4-1809-4b26-8fe4-45857175016c" providerId="ADAL" clId="{329126F8-9AD6-47F5-A3F7-91AB9ED66464}" dt="2023-06-06T09:03:19.341" v="4790" actId="20577"/>
          <ac:spMkLst>
            <pc:docMk/>
            <pc:sldMk cId="2087814216" sldId="2147479090"/>
            <ac:spMk id="4" creationId="{A8C4D4B2-9730-3362-FCF6-B8F2ECD7B0C8}"/>
          </ac:spMkLst>
        </pc:spChg>
        <pc:spChg chg="add mod">
          <ac:chgData name="Sarashina, Wataru/更科 渉" userId="c47e51a4-1809-4b26-8fe4-45857175016c" providerId="ADAL" clId="{329126F8-9AD6-47F5-A3F7-91AB9ED66464}" dt="2023-06-06T08:07:39.071" v="4242" actId="1036"/>
          <ac:spMkLst>
            <pc:docMk/>
            <pc:sldMk cId="2087814216" sldId="2147479090"/>
            <ac:spMk id="5" creationId="{32F4A86B-5716-5CAD-ED52-26C4F588C8C9}"/>
          </ac:spMkLst>
        </pc:spChg>
        <pc:spChg chg="add del mod">
          <ac:chgData name="Sarashina, Wataru/更科 渉" userId="c47e51a4-1809-4b26-8fe4-45857175016c" providerId="ADAL" clId="{329126F8-9AD6-47F5-A3F7-91AB9ED66464}" dt="2023-06-01T02:17:44.455" v="2285" actId="478"/>
          <ac:spMkLst>
            <pc:docMk/>
            <pc:sldMk cId="2087814216" sldId="2147479090"/>
            <ac:spMk id="6" creationId="{48E2787F-C384-E06B-6AAA-66FA1CB3B033}"/>
          </ac:spMkLst>
        </pc:spChg>
        <pc:spChg chg="add mod">
          <ac:chgData name="Sarashina, Wataru/更科 渉" userId="c47e51a4-1809-4b26-8fe4-45857175016c" providerId="ADAL" clId="{329126F8-9AD6-47F5-A3F7-91AB9ED66464}" dt="2023-06-02T07:54:33.497" v="3400" actId="1076"/>
          <ac:spMkLst>
            <pc:docMk/>
            <pc:sldMk cId="2087814216" sldId="2147479090"/>
            <ac:spMk id="6" creationId="{A11C0145-2449-E07B-EEAF-A16977F02F27}"/>
          </ac:spMkLst>
        </pc:spChg>
      </pc:sldChg>
      <pc:sldChg chg="addSp delSp modSp add del mod">
        <pc:chgData name="Sarashina, Wataru/更科 渉" userId="c47e51a4-1809-4b26-8fe4-45857175016c" providerId="ADAL" clId="{329126F8-9AD6-47F5-A3F7-91AB9ED66464}" dt="2023-06-06T06:46:07.024" v="4219"/>
        <pc:sldMkLst>
          <pc:docMk/>
          <pc:sldMk cId="1950072126" sldId="2147479091"/>
        </pc:sldMkLst>
        <pc:spChg chg="mod">
          <ac:chgData name="Sarashina, Wataru/更科 渉" userId="c47e51a4-1809-4b26-8fe4-45857175016c" providerId="ADAL" clId="{329126F8-9AD6-47F5-A3F7-91AB9ED66464}" dt="2023-05-30T08:48:08.381" v="1355" actId="20577"/>
          <ac:spMkLst>
            <pc:docMk/>
            <pc:sldMk cId="1950072126" sldId="2147479091"/>
            <ac:spMk id="2" creationId="{19459BD3-6C3F-D589-5A24-740F34682443}"/>
          </ac:spMkLst>
        </pc:spChg>
        <pc:spChg chg="mod">
          <ac:chgData name="Sarashina, Wataru/更科 渉" userId="c47e51a4-1809-4b26-8fe4-45857175016c" providerId="ADAL" clId="{329126F8-9AD6-47F5-A3F7-91AB9ED66464}" dt="2023-05-30T08:52:10.971" v="2181" actId="1076"/>
          <ac:spMkLst>
            <pc:docMk/>
            <pc:sldMk cId="1950072126" sldId="2147479091"/>
            <ac:spMk id="4" creationId="{A8C4D4B2-9730-3362-FCF6-B8F2ECD7B0C8}"/>
          </ac:spMkLst>
        </pc:spChg>
        <pc:spChg chg="del">
          <ac:chgData name="Sarashina, Wataru/更科 渉" userId="c47e51a4-1809-4b26-8fe4-45857175016c" providerId="ADAL" clId="{329126F8-9AD6-47F5-A3F7-91AB9ED66464}" dt="2023-05-30T08:28:21.183" v="677" actId="478"/>
          <ac:spMkLst>
            <pc:docMk/>
            <pc:sldMk cId="1950072126" sldId="2147479091"/>
            <ac:spMk id="5" creationId="{32F4A86B-5716-5CAD-ED52-26C4F588C8C9}"/>
          </ac:spMkLst>
        </pc:spChg>
        <pc:spChg chg="add mod">
          <ac:chgData name="Sarashina, Wataru/更科 渉" userId="c47e51a4-1809-4b26-8fe4-45857175016c" providerId="ADAL" clId="{329126F8-9AD6-47F5-A3F7-91AB9ED66464}" dt="2023-06-02T07:54:38.813" v="3402"/>
          <ac:spMkLst>
            <pc:docMk/>
            <pc:sldMk cId="1950072126" sldId="2147479091"/>
            <ac:spMk id="5" creationId="{C8297108-7495-601A-224D-5F7E01F7583F}"/>
          </ac:spMkLst>
        </pc:spChg>
      </pc:sldChg>
      <pc:sldChg chg="addSp delSp modSp add del mod">
        <pc:chgData name="Sarashina, Wataru/更科 渉" userId="c47e51a4-1809-4b26-8fe4-45857175016c" providerId="ADAL" clId="{329126F8-9AD6-47F5-A3F7-91AB9ED66464}" dt="2023-06-06T06:46:07.024" v="4219"/>
        <pc:sldMkLst>
          <pc:docMk/>
          <pc:sldMk cId="2672675068" sldId="2147479092"/>
        </pc:sldMkLst>
        <pc:spChg chg="add mod">
          <ac:chgData name="Sarashina, Wataru/更科 渉" userId="c47e51a4-1809-4b26-8fe4-45857175016c" providerId="ADAL" clId="{329126F8-9AD6-47F5-A3F7-91AB9ED66464}" dt="2023-06-02T07:54:36.351" v="3401"/>
          <ac:spMkLst>
            <pc:docMk/>
            <pc:sldMk cId="2672675068" sldId="2147479092"/>
            <ac:spMk id="4" creationId="{71539C8C-B6B8-05AE-2C3A-C77CAAF02191}"/>
          </ac:spMkLst>
        </pc:spChg>
        <pc:spChg chg="del">
          <ac:chgData name="Sarashina, Wataru/更科 渉" userId="c47e51a4-1809-4b26-8fe4-45857175016c" providerId="ADAL" clId="{329126F8-9AD6-47F5-A3F7-91AB9ED66464}" dt="2023-06-01T02:17:40.016" v="2283" actId="478"/>
          <ac:spMkLst>
            <pc:docMk/>
            <pc:sldMk cId="2672675068" sldId="2147479092"/>
            <ac:spMk id="4" creationId="{A8C4D4B2-9730-3362-FCF6-B8F2ECD7B0C8}"/>
          </ac:spMkLst>
        </pc:spChg>
        <pc:spChg chg="del">
          <ac:chgData name="Sarashina, Wataru/更科 渉" userId="c47e51a4-1809-4b26-8fe4-45857175016c" providerId="ADAL" clId="{329126F8-9AD6-47F5-A3F7-91AB9ED66464}" dt="2023-06-01T02:17:41.041" v="2284" actId="478"/>
          <ac:spMkLst>
            <pc:docMk/>
            <pc:sldMk cId="2672675068" sldId="2147479092"/>
            <ac:spMk id="5" creationId="{32F4A86B-5716-5CAD-ED52-26C4F588C8C9}"/>
          </ac:spMkLst>
        </pc:spChg>
        <pc:spChg chg="mod">
          <ac:chgData name="Sarashina, Wataru/更科 渉" userId="c47e51a4-1809-4b26-8fe4-45857175016c" providerId="ADAL" clId="{329126F8-9AD6-47F5-A3F7-91AB9ED66464}" dt="2023-06-02T07:40:28.459" v="3259" actId="1076"/>
          <ac:spMkLst>
            <pc:docMk/>
            <pc:sldMk cId="2672675068" sldId="2147479092"/>
            <ac:spMk id="6" creationId="{48E2787F-C384-E06B-6AAA-66FA1CB3B033}"/>
          </ac:spMkLst>
        </pc:spChg>
      </pc:sldChg>
      <pc:sldChg chg="addSp delSp modSp add mod">
        <pc:chgData name="Sarashina, Wataru/更科 渉" userId="c47e51a4-1809-4b26-8fe4-45857175016c" providerId="ADAL" clId="{329126F8-9AD6-47F5-A3F7-91AB9ED66464}" dt="2023-06-06T08:12:45.926" v="4441" actId="20577"/>
        <pc:sldMkLst>
          <pc:docMk/>
          <pc:sldMk cId="2729459569" sldId="2147479093"/>
        </pc:sldMkLst>
        <pc:spChg chg="mod">
          <ac:chgData name="Sarashina, Wataru/更科 渉" userId="c47e51a4-1809-4b26-8fe4-45857175016c" providerId="ADAL" clId="{329126F8-9AD6-47F5-A3F7-91AB9ED66464}" dt="2023-06-02T07:57:28.209" v="3460" actId="20577"/>
          <ac:spMkLst>
            <pc:docMk/>
            <pc:sldMk cId="2729459569" sldId="2147479093"/>
            <ac:spMk id="2" creationId="{19459BD3-6C3F-D589-5A24-740F34682443}"/>
          </ac:spMkLst>
        </pc:spChg>
        <pc:spChg chg="mod">
          <ac:chgData name="Sarashina, Wataru/更科 渉" userId="c47e51a4-1809-4b26-8fe4-45857175016c" providerId="ADAL" clId="{329126F8-9AD6-47F5-A3F7-91AB9ED66464}" dt="2023-06-06T08:12:45.926" v="4441" actId="20577"/>
          <ac:spMkLst>
            <pc:docMk/>
            <pc:sldMk cId="2729459569" sldId="2147479093"/>
            <ac:spMk id="4" creationId="{A8C4D4B2-9730-3362-FCF6-B8F2ECD7B0C8}"/>
          </ac:spMkLst>
        </pc:spChg>
        <pc:spChg chg="del">
          <ac:chgData name="Sarashina, Wataru/更科 渉" userId="c47e51a4-1809-4b26-8fe4-45857175016c" providerId="ADAL" clId="{329126F8-9AD6-47F5-A3F7-91AB9ED66464}" dt="2023-06-02T07:57:41.453" v="3483" actId="478"/>
          <ac:spMkLst>
            <pc:docMk/>
            <pc:sldMk cId="2729459569" sldId="2147479093"/>
            <ac:spMk id="5" creationId="{32F4A86B-5716-5CAD-ED52-26C4F588C8C9}"/>
          </ac:spMkLst>
        </pc:spChg>
        <pc:spChg chg="del">
          <ac:chgData name="Sarashina, Wataru/更科 渉" userId="c47e51a4-1809-4b26-8fe4-45857175016c" providerId="ADAL" clId="{329126F8-9AD6-47F5-A3F7-91AB9ED66464}" dt="2023-06-02T07:57:44.593" v="3484" actId="478"/>
          <ac:spMkLst>
            <pc:docMk/>
            <pc:sldMk cId="2729459569" sldId="2147479093"/>
            <ac:spMk id="6" creationId="{A11C0145-2449-E07B-EEAF-A16977F02F27}"/>
          </ac:spMkLst>
        </pc:spChg>
        <pc:spChg chg="add del mod">
          <ac:chgData name="Sarashina, Wataru/更科 渉" userId="c47e51a4-1809-4b26-8fe4-45857175016c" providerId="ADAL" clId="{329126F8-9AD6-47F5-A3F7-91AB9ED66464}" dt="2023-06-02T08:00:31.429" v="3620" actId="478"/>
          <ac:spMkLst>
            <pc:docMk/>
            <pc:sldMk cId="2729459569" sldId="2147479093"/>
            <ac:spMk id="7" creationId="{6A4A2707-DD17-8315-F07C-B44D0723B62A}"/>
          </ac:spMkLst>
        </pc:spChg>
        <pc:spChg chg="add mod">
          <ac:chgData name="Sarashina, Wataru/更科 渉" userId="c47e51a4-1809-4b26-8fe4-45857175016c" providerId="ADAL" clId="{329126F8-9AD6-47F5-A3F7-91AB9ED66464}" dt="2023-06-02T08:01:09.989" v="3661" actId="1076"/>
          <ac:spMkLst>
            <pc:docMk/>
            <pc:sldMk cId="2729459569" sldId="2147479093"/>
            <ac:spMk id="8" creationId="{F636CE6D-FCFE-A8D0-29C6-43A963DD64C4}"/>
          </ac:spMkLst>
        </pc:spChg>
        <pc:spChg chg="add mod">
          <ac:chgData name="Sarashina, Wataru/更科 渉" userId="c47e51a4-1809-4b26-8fe4-45857175016c" providerId="ADAL" clId="{329126F8-9AD6-47F5-A3F7-91AB9ED66464}" dt="2023-06-02T08:31:34.582" v="3751" actId="1076"/>
          <ac:spMkLst>
            <pc:docMk/>
            <pc:sldMk cId="2729459569" sldId="2147479093"/>
            <ac:spMk id="9" creationId="{2E4CF73C-4A70-CCB7-A6C6-97066B1B9AD3}"/>
          </ac:spMkLst>
        </pc:spChg>
        <pc:spChg chg="add mod">
          <ac:chgData name="Sarashina, Wataru/更科 渉" userId="c47e51a4-1809-4b26-8fe4-45857175016c" providerId="ADAL" clId="{329126F8-9AD6-47F5-A3F7-91AB9ED66464}" dt="2023-06-02T08:51:22.518" v="3789" actId="1076"/>
          <ac:spMkLst>
            <pc:docMk/>
            <pc:sldMk cId="2729459569" sldId="2147479093"/>
            <ac:spMk id="10" creationId="{BD97796C-DA6E-52DA-0D74-198265B8025F}"/>
          </ac:spMkLst>
        </pc:spChg>
        <pc:spChg chg="add mod">
          <ac:chgData name="Sarashina, Wataru/更科 渉" userId="c47e51a4-1809-4b26-8fe4-45857175016c" providerId="ADAL" clId="{329126F8-9AD6-47F5-A3F7-91AB9ED66464}" dt="2023-06-02T08:49:04.806" v="3773" actId="20577"/>
          <ac:spMkLst>
            <pc:docMk/>
            <pc:sldMk cId="2729459569" sldId="2147479093"/>
            <ac:spMk id="12" creationId="{26135B3D-1B93-F493-5409-FAF649BE0329}"/>
          </ac:spMkLst>
        </pc:spChg>
        <pc:spChg chg="add mod">
          <ac:chgData name="Sarashina, Wataru/更科 渉" userId="c47e51a4-1809-4b26-8fe4-45857175016c" providerId="ADAL" clId="{329126F8-9AD6-47F5-A3F7-91AB9ED66464}" dt="2023-06-02T08:51:09.697" v="3788"/>
          <ac:spMkLst>
            <pc:docMk/>
            <pc:sldMk cId="2729459569" sldId="2147479093"/>
            <ac:spMk id="13" creationId="{A93C37D6-D0AA-5549-33E3-BE6BC92B4A2E}"/>
          </ac:spMkLst>
        </pc:spChg>
        <pc:picChg chg="add mod">
          <ac:chgData name="Sarashina, Wataru/更科 渉" userId="c47e51a4-1809-4b26-8fe4-45857175016c" providerId="ADAL" clId="{329126F8-9AD6-47F5-A3F7-91AB9ED66464}" dt="2023-06-02T08:48:56.019" v="3771" actId="14100"/>
          <ac:picMkLst>
            <pc:docMk/>
            <pc:sldMk cId="2729459569" sldId="2147479093"/>
            <ac:picMk id="11" creationId="{66823F7E-914D-A303-4790-2CF6A2D53523}"/>
          </ac:picMkLst>
        </pc:picChg>
        <pc:picChg chg="add mod">
          <ac:chgData name="Sarashina, Wataru/更科 渉" userId="c47e51a4-1809-4b26-8fe4-45857175016c" providerId="ADAL" clId="{329126F8-9AD6-47F5-A3F7-91AB9ED66464}" dt="2023-06-02T08:50:39.535" v="3787" actId="1076"/>
          <ac:picMkLst>
            <pc:docMk/>
            <pc:sldMk cId="2729459569" sldId="2147479093"/>
            <ac:picMk id="1026" creationId="{D043C448-07DA-DB9B-8CA3-597D47A51639}"/>
          </ac:picMkLst>
        </pc:picChg>
      </pc:sldChg>
      <pc:sldChg chg="addSp delSp modSp add mod">
        <pc:chgData name="Sarashina, Wataru/更科 渉" userId="c47e51a4-1809-4b26-8fe4-45857175016c" providerId="ADAL" clId="{329126F8-9AD6-47F5-A3F7-91AB9ED66464}" dt="2023-06-05T08:03:59.668" v="4059"/>
        <pc:sldMkLst>
          <pc:docMk/>
          <pc:sldMk cId="1006898588" sldId="2147479094"/>
        </pc:sldMkLst>
        <pc:spChg chg="mod">
          <ac:chgData name="Sarashina, Wataru/更科 渉" userId="c47e51a4-1809-4b26-8fe4-45857175016c" providerId="ADAL" clId="{329126F8-9AD6-47F5-A3F7-91AB9ED66464}" dt="2023-06-05T07:54:09.327" v="3878" actId="1035"/>
          <ac:spMkLst>
            <pc:docMk/>
            <pc:sldMk cId="1006898588" sldId="2147479094"/>
            <ac:spMk id="3" creationId="{7F8AECF6-3262-EF95-AE9F-8EDB86484E17}"/>
          </ac:spMkLst>
        </pc:spChg>
        <pc:spChg chg="del">
          <ac:chgData name="Sarashina, Wataru/更科 渉" userId="c47e51a4-1809-4b26-8fe4-45857175016c" providerId="ADAL" clId="{329126F8-9AD6-47F5-A3F7-91AB9ED66464}" dt="2023-06-05T07:53:41.402" v="3792" actId="478"/>
          <ac:spMkLst>
            <pc:docMk/>
            <pc:sldMk cId="1006898588" sldId="2147479094"/>
            <ac:spMk id="4" creationId="{A8C4D4B2-9730-3362-FCF6-B8F2ECD7B0C8}"/>
          </ac:spMkLst>
        </pc:spChg>
        <pc:spChg chg="add del mod">
          <ac:chgData name="Sarashina, Wataru/更科 渉" userId="c47e51a4-1809-4b26-8fe4-45857175016c" providerId="ADAL" clId="{329126F8-9AD6-47F5-A3F7-91AB9ED66464}" dt="2023-06-05T07:56:09.475" v="3888" actId="478"/>
          <ac:spMkLst>
            <pc:docMk/>
            <pc:sldMk cId="1006898588" sldId="2147479094"/>
            <ac:spMk id="5" creationId="{241B89DC-94EC-B8CE-9FB4-640E95B83B55}"/>
          </ac:spMkLst>
        </pc:spChg>
        <pc:spChg chg="mod">
          <ac:chgData name="Sarashina, Wataru/更科 渉" userId="c47e51a4-1809-4b26-8fe4-45857175016c" providerId="ADAL" clId="{329126F8-9AD6-47F5-A3F7-91AB9ED66464}" dt="2023-06-05T07:53:45.578" v="3793" actId="1076"/>
          <ac:spMkLst>
            <pc:docMk/>
            <pc:sldMk cId="1006898588" sldId="2147479094"/>
            <ac:spMk id="8" creationId="{F636CE6D-FCFE-A8D0-29C6-43A963DD64C4}"/>
          </ac:spMkLst>
        </pc:spChg>
        <pc:spChg chg="mod">
          <ac:chgData name="Sarashina, Wataru/更科 渉" userId="c47e51a4-1809-4b26-8fe4-45857175016c" providerId="ADAL" clId="{329126F8-9AD6-47F5-A3F7-91AB9ED66464}" dt="2023-06-05T07:55:48.916" v="3885" actId="20577"/>
          <ac:spMkLst>
            <pc:docMk/>
            <pc:sldMk cId="1006898588" sldId="2147479094"/>
            <ac:spMk id="9" creationId="{2E4CF73C-4A70-CCB7-A6C6-97066B1B9AD3}"/>
          </ac:spMkLst>
        </pc:spChg>
        <pc:spChg chg="mod">
          <ac:chgData name="Sarashina, Wataru/更科 渉" userId="c47e51a4-1809-4b26-8fe4-45857175016c" providerId="ADAL" clId="{329126F8-9AD6-47F5-A3F7-91AB9ED66464}" dt="2023-06-05T08:03:59.668" v="4059"/>
          <ac:spMkLst>
            <pc:docMk/>
            <pc:sldMk cId="1006898588" sldId="2147479094"/>
            <ac:spMk id="10" creationId="{BD97796C-DA6E-52DA-0D74-198265B8025F}"/>
          </ac:spMkLst>
        </pc:spChg>
        <pc:spChg chg="mod">
          <ac:chgData name="Sarashina, Wataru/更科 渉" userId="c47e51a4-1809-4b26-8fe4-45857175016c" providerId="ADAL" clId="{329126F8-9AD6-47F5-A3F7-91AB9ED66464}" dt="2023-06-05T08:03:38.704" v="4058" actId="14100"/>
          <ac:spMkLst>
            <pc:docMk/>
            <pc:sldMk cId="1006898588" sldId="2147479094"/>
            <ac:spMk id="12" creationId="{26135B3D-1B93-F493-5409-FAF649BE0329}"/>
          </ac:spMkLst>
        </pc:spChg>
        <pc:spChg chg="mod">
          <ac:chgData name="Sarashina, Wataru/更科 渉" userId="c47e51a4-1809-4b26-8fe4-45857175016c" providerId="ADAL" clId="{329126F8-9AD6-47F5-A3F7-91AB9ED66464}" dt="2023-06-05T08:03:20.658" v="4053"/>
          <ac:spMkLst>
            <pc:docMk/>
            <pc:sldMk cId="1006898588" sldId="2147479094"/>
            <ac:spMk id="13" creationId="{A93C37D6-D0AA-5549-33E3-BE6BC92B4A2E}"/>
          </ac:spMkLst>
        </pc:spChg>
        <pc:picChg chg="add mod">
          <ac:chgData name="Sarashina, Wataru/更科 渉" userId="c47e51a4-1809-4b26-8fe4-45857175016c" providerId="ADAL" clId="{329126F8-9AD6-47F5-A3F7-91AB9ED66464}" dt="2023-06-05T07:57:14.519" v="3896" actId="1076"/>
          <ac:picMkLst>
            <pc:docMk/>
            <pc:sldMk cId="1006898588" sldId="2147479094"/>
            <ac:picMk id="7" creationId="{C2871432-A65E-1FC2-8449-0F5887EFF5E6}"/>
          </ac:picMkLst>
        </pc:picChg>
        <pc:picChg chg="del mod">
          <ac:chgData name="Sarashina, Wataru/更科 渉" userId="c47e51a4-1809-4b26-8fe4-45857175016c" providerId="ADAL" clId="{329126F8-9AD6-47F5-A3F7-91AB9ED66464}" dt="2023-06-05T07:55:42.282" v="3881" actId="478"/>
          <ac:picMkLst>
            <pc:docMk/>
            <pc:sldMk cId="1006898588" sldId="2147479094"/>
            <ac:picMk id="11" creationId="{66823F7E-914D-A303-4790-2CF6A2D53523}"/>
          </ac:picMkLst>
        </pc:picChg>
        <pc:picChg chg="add mod">
          <ac:chgData name="Sarashina, Wataru/更科 渉" userId="c47e51a4-1809-4b26-8fe4-45857175016c" providerId="ADAL" clId="{329126F8-9AD6-47F5-A3F7-91AB9ED66464}" dt="2023-06-05T08:02:59.378" v="4052" actId="1076"/>
          <ac:picMkLst>
            <pc:docMk/>
            <pc:sldMk cId="1006898588" sldId="2147479094"/>
            <ac:picMk id="15" creationId="{896814D6-7D53-DD90-B58C-F318FA950144}"/>
          </ac:picMkLst>
        </pc:picChg>
        <pc:picChg chg="del mod">
          <ac:chgData name="Sarashina, Wataru/更科 渉" userId="c47e51a4-1809-4b26-8fe4-45857175016c" providerId="ADAL" clId="{329126F8-9AD6-47F5-A3F7-91AB9ED66464}" dt="2023-06-05T08:01:45.085" v="3897" actId="478"/>
          <ac:picMkLst>
            <pc:docMk/>
            <pc:sldMk cId="1006898588" sldId="2147479094"/>
            <ac:picMk id="1026" creationId="{D043C448-07DA-DB9B-8CA3-597D47A51639}"/>
          </ac:picMkLst>
        </pc:picChg>
      </pc:sldChg>
      <pc:sldChg chg="add del">
        <pc:chgData name="Sarashina, Wataru/更科 渉" userId="c47e51a4-1809-4b26-8fe4-45857175016c" providerId="ADAL" clId="{329126F8-9AD6-47F5-A3F7-91AB9ED66464}" dt="2023-06-05T07:55:38.035" v="3880"/>
        <pc:sldMkLst>
          <pc:docMk/>
          <pc:sldMk cId="114454951" sldId="2147479095"/>
        </pc:sldMkLst>
      </pc:sldChg>
      <pc:sldChg chg="addSp delSp modSp add del mod">
        <pc:chgData name="Sarashina, Wataru/更科 渉" userId="c47e51a4-1809-4b26-8fe4-45857175016c" providerId="ADAL" clId="{329126F8-9AD6-47F5-A3F7-91AB9ED66464}" dt="2023-06-06T06:46:07.024" v="4219"/>
        <pc:sldMkLst>
          <pc:docMk/>
          <pc:sldMk cId="3537276965" sldId="2147479095"/>
        </pc:sldMkLst>
        <pc:spChg chg="add del">
          <ac:chgData name="Sarashina, Wataru/更科 渉" userId="c47e51a4-1809-4b26-8fe4-45857175016c" providerId="ADAL" clId="{329126F8-9AD6-47F5-A3F7-91AB9ED66464}" dt="2023-06-05T08:07:21.314" v="4064" actId="478"/>
          <ac:spMkLst>
            <pc:docMk/>
            <pc:sldMk cId="3537276965" sldId="2147479095"/>
            <ac:spMk id="4" creationId="{93FBF941-2DEC-CD8C-5864-1B35B1B1F3DF}"/>
          </ac:spMkLst>
        </pc:spChg>
        <pc:spChg chg="mod">
          <ac:chgData name="Sarashina, Wataru/更科 渉" userId="c47e51a4-1809-4b26-8fe4-45857175016c" providerId="ADAL" clId="{329126F8-9AD6-47F5-A3F7-91AB9ED66464}" dt="2023-06-05T08:08:26.249" v="4080" actId="20577"/>
          <ac:spMkLst>
            <pc:docMk/>
            <pc:sldMk cId="3537276965" sldId="2147479095"/>
            <ac:spMk id="9" creationId="{2E4CF73C-4A70-CCB7-A6C6-97066B1B9AD3}"/>
          </ac:spMkLst>
        </pc:spChg>
        <pc:spChg chg="mod">
          <ac:chgData name="Sarashina, Wataru/更科 渉" userId="c47e51a4-1809-4b26-8fe4-45857175016c" providerId="ADAL" clId="{329126F8-9AD6-47F5-A3F7-91AB9ED66464}" dt="2023-06-05T08:08:49.073" v="4081"/>
          <ac:spMkLst>
            <pc:docMk/>
            <pc:sldMk cId="3537276965" sldId="2147479095"/>
            <ac:spMk id="10" creationId="{BD97796C-DA6E-52DA-0D74-198265B8025F}"/>
          </ac:spMkLst>
        </pc:spChg>
        <pc:spChg chg="mod">
          <ac:chgData name="Sarashina, Wataru/更科 渉" userId="c47e51a4-1809-4b26-8fe4-45857175016c" providerId="ADAL" clId="{329126F8-9AD6-47F5-A3F7-91AB9ED66464}" dt="2023-06-05T08:15:25.809" v="4095" actId="20577"/>
          <ac:spMkLst>
            <pc:docMk/>
            <pc:sldMk cId="3537276965" sldId="2147479095"/>
            <ac:spMk id="12" creationId="{26135B3D-1B93-F493-5409-FAF649BE0329}"/>
          </ac:spMkLst>
        </pc:spChg>
        <pc:spChg chg="mod">
          <ac:chgData name="Sarashina, Wataru/更科 渉" userId="c47e51a4-1809-4b26-8fe4-45857175016c" providerId="ADAL" clId="{329126F8-9AD6-47F5-A3F7-91AB9ED66464}" dt="2023-06-05T08:18:35.919" v="4157"/>
          <ac:spMkLst>
            <pc:docMk/>
            <pc:sldMk cId="3537276965" sldId="2147479095"/>
            <ac:spMk id="13" creationId="{A93C37D6-D0AA-5549-33E3-BE6BC92B4A2E}"/>
          </ac:spMkLst>
        </pc:spChg>
        <pc:picChg chg="add mod">
          <ac:chgData name="Sarashina, Wataru/更科 渉" userId="c47e51a4-1809-4b26-8fe4-45857175016c" providerId="ADAL" clId="{329126F8-9AD6-47F5-A3F7-91AB9ED66464}" dt="2023-06-05T08:15:53.476" v="4154" actId="14100"/>
          <ac:picMkLst>
            <pc:docMk/>
            <pc:sldMk cId="3537276965" sldId="2147479095"/>
            <ac:picMk id="6" creationId="{D2B4FF2C-D5C8-285A-380D-6AF1B72BEAF9}"/>
          </ac:picMkLst>
        </pc:picChg>
        <pc:picChg chg="del">
          <ac:chgData name="Sarashina, Wataru/更科 渉" userId="c47e51a4-1809-4b26-8fe4-45857175016c" providerId="ADAL" clId="{329126F8-9AD6-47F5-A3F7-91AB9ED66464}" dt="2023-06-05T08:07:10.058" v="4061" actId="478"/>
          <ac:picMkLst>
            <pc:docMk/>
            <pc:sldMk cId="3537276965" sldId="2147479095"/>
            <ac:picMk id="7" creationId="{C2871432-A65E-1FC2-8449-0F5887EFF5E6}"/>
          </ac:picMkLst>
        </pc:picChg>
        <pc:picChg chg="add mod ord">
          <ac:chgData name="Sarashina, Wataru/更科 渉" userId="c47e51a4-1809-4b26-8fe4-45857175016c" providerId="ADAL" clId="{329126F8-9AD6-47F5-A3F7-91AB9ED66464}" dt="2023-06-05T08:16:02.556" v="4156" actId="1076"/>
          <ac:picMkLst>
            <pc:docMk/>
            <pc:sldMk cId="3537276965" sldId="2147479095"/>
            <ac:picMk id="14" creationId="{B7D1A9FE-205F-FFAF-4935-19C7555C5D13}"/>
          </ac:picMkLst>
        </pc:picChg>
        <pc:picChg chg="del">
          <ac:chgData name="Sarashina, Wataru/更科 渉" userId="c47e51a4-1809-4b26-8fe4-45857175016c" providerId="ADAL" clId="{329126F8-9AD6-47F5-A3F7-91AB9ED66464}" dt="2023-06-05T08:07:10.450" v="4062" actId="478"/>
          <ac:picMkLst>
            <pc:docMk/>
            <pc:sldMk cId="3537276965" sldId="2147479095"/>
            <ac:picMk id="15" creationId="{896814D6-7D53-DD90-B58C-F318FA950144}"/>
          </ac:picMkLst>
        </pc:picChg>
        <pc:picChg chg="add mod">
          <ac:chgData name="Sarashina, Wataru/更科 渉" userId="c47e51a4-1809-4b26-8fe4-45857175016c" providerId="ADAL" clId="{329126F8-9AD6-47F5-A3F7-91AB9ED66464}" dt="2023-06-05T08:15:59.325" v="4155" actId="1076"/>
          <ac:picMkLst>
            <pc:docMk/>
            <pc:sldMk cId="3537276965" sldId="2147479095"/>
            <ac:picMk id="17" creationId="{9FC9CA96-9F6A-8E13-A3D0-089E91700ED2}"/>
          </ac:picMkLst>
        </pc:picChg>
      </pc:sldChg>
      <pc:sldChg chg="add">
        <pc:chgData name="Sarashina, Wataru/更科 渉" userId="c47e51a4-1809-4b26-8fe4-45857175016c" providerId="ADAL" clId="{329126F8-9AD6-47F5-A3F7-91AB9ED66464}" dt="2023-06-06T06:46:07.024" v="4219"/>
        <pc:sldMkLst>
          <pc:docMk/>
          <pc:sldMk cId="2115140187" sldId="2147479096"/>
        </pc:sldMkLst>
      </pc:sldChg>
      <pc:sldChg chg="add">
        <pc:chgData name="Sarashina, Wataru/更科 渉" userId="c47e51a4-1809-4b26-8fe4-45857175016c" providerId="ADAL" clId="{329126F8-9AD6-47F5-A3F7-91AB9ED66464}" dt="2023-06-06T06:46:07.024" v="4219"/>
        <pc:sldMkLst>
          <pc:docMk/>
          <pc:sldMk cId="90929702" sldId="2147479097"/>
        </pc:sldMkLst>
      </pc:sldChg>
      <pc:sldChg chg="addSp delSp modSp new mod ord">
        <pc:chgData name="Sarashina, Wataru/更科 渉" userId="c47e51a4-1809-4b26-8fe4-45857175016c" providerId="ADAL" clId="{329126F8-9AD6-47F5-A3F7-91AB9ED66464}" dt="2023-06-06T08:59:50.644" v="4515" actId="6549"/>
        <pc:sldMkLst>
          <pc:docMk/>
          <pc:sldMk cId="1285322162" sldId="2147479098"/>
        </pc:sldMkLst>
        <pc:spChg chg="del">
          <ac:chgData name="Sarashina, Wataru/更科 渉" userId="c47e51a4-1809-4b26-8fe4-45857175016c" providerId="ADAL" clId="{329126F8-9AD6-47F5-A3F7-91AB9ED66464}" dt="2023-06-06T08:58:47.558" v="4487" actId="478"/>
          <ac:spMkLst>
            <pc:docMk/>
            <pc:sldMk cId="1285322162" sldId="2147479098"/>
            <ac:spMk id="2" creationId="{47CCCF45-7F99-D46A-62C4-46EC2EBEE464}"/>
          </ac:spMkLst>
        </pc:spChg>
        <pc:spChg chg="del">
          <ac:chgData name="Sarashina, Wataru/更科 渉" userId="c47e51a4-1809-4b26-8fe4-45857175016c" providerId="ADAL" clId="{329126F8-9AD6-47F5-A3F7-91AB9ED66464}" dt="2023-06-06T08:58:46.757" v="4486" actId="478"/>
          <ac:spMkLst>
            <pc:docMk/>
            <pc:sldMk cId="1285322162" sldId="2147479098"/>
            <ac:spMk id="3" creationId="{DF0D3AAB-AD40-A9DC-ADE5-829B7BDEBB29}"/>
          </ac:spMkLst>
        </pc:spChg>
        <pc:spChg chg="add mod">
          <ac:chgData name="Sarashina, Wataru/更科 渉" userId="c47e51a4-1809-4b26-8fe4-45857175016c" providerId="ADAL" clId="{329126F8-9AD6-47F5-A3F7-91AB9ED66464}" dt="2023-06-06T08:59:50.644" v="4515" actId="6549"/>
          <ac:spMkLst>
            <pc:docMk/>
            <pc:sldMk cId="1285322162" sldId="2147479098"/>
            <ac:spMk id="5" creationId="{7E8F89C6-6D46-60D1-7142-34657B39F4BC}"/>
          </ac:spMkLst>
        </pc:spChg>
      </pc:sldChg>
      <pc:sldChg chg="new del">
        <pc:chgData name="Sarashina, Wataru/更科 渉" userId="c47e51a4-1809-4b26-8fe4-45857175016c" providerId="ADAL" clId="{329126F8-9AD6-47F5-A3F7-91AB9ED66464}" dt="2023-06-06T08:58:17.742" v="4482" actId="47"/>
        <pc:sldMkLst>
          <pc:docMk/>
          <pc:sldMk cId="2589067966" sldId="2147479098"/>
        </pc:sldMkLst>
      </pc:sldChg>
      <pc:sldChg chg="new del">
        <pc:chgData name="Sarashina, Wataru/更科 渉" userId="c47e51a4-1809-4b26-8fe4-45857175016c" providerId="ADAL" clId="{329126F8-9AD6-47F5-A3F7-91AB9ED66464}" dt="2023-06-06T08:57:49.763" v="4480" actId="47"/>
        <pc:sldMkLst>
          <pc:docMk/>
          <pc:sldMk cId="3159147502" sldId="2147479098"/>
        </pc:sldMkLst>
      </pc:sldChg>
      <pc:sldChg chg="modSp add mod">
        <pc:chgData name="Sarashina, Wataru/更科 渉" userId="c47e51a4-1809-4b26-8fe4-45857175016c" providerId="ADAL" clId="{329126F8-9AD6-47F5-A3F7-91AB9ED66464}" dt="2023-06-06T09:01:29.067" v="4639" actId="20577"/>
        <pc:sldMkLst>
          <pc:docMk/>
          <pc:sldMk cId="3333916202" sldId="2147479099"/>
        </pc:sldMkLst>
        <pc:spChg chg="mod">
          <ac:chgData name="Sarashina, Wataru/更科 渉" userId="c47e51a4-1809-4b26-8fe4-45857175016c" providerId="ADAL" clId="{329126F8-9AD6-47F5-A3F7-91AB9ED66464}" dt="2023-06-06T09:01:29.067" v="4639" actId="20577"/>
          <ac:spMkLst>
            <pc:docMk/>
            <pc:sldMk cId="3333916202" sldId="2147479099"/>
            <ac:spMk id="5" creationId="{7E8F89C6-6D46-60D1-7142-34657B39F4BC}"/>
          </ac:spMkLst>
        </pc:spChg>
      </pc:sldChg>
      <pc:sldChg chg="modSp add mod">
        <pc:chgData name="Sarashina, Wataru/更科 渉" userId="c47e51a4-1809-4b26-8fe4-45857175016c" providerId="ADAL" clId="{329126F8-9AD6-47F5-A3F7-91AB9ED66464}" dt="2023-06-06T09:03:54.539" v="4821" actId="20577"/>
        <pc:sldMkLst>
          <pc:docMk/>
          <pc:sldMk cId="1059785954" sldId="2147479100"/>
        </pc:sldMkLst>
        <pc:spChg chg="mod">
          <ac:chgData name="Sarashina, Wataru/更科 渉" userId="c47e51a4-1809-4b26-8fe4-45857175016c" providerId="ADAL" clId="{329126F8-9AD6-47F5-A3F7-91AB9ED66464}" dt="2023-06-06T09:03:54.539" v="4821" actId="20577"/>
          <ac:spMkLst>
            <pc:docMk/>
            <pc:sldMk cId="1059785954" sldId="2147479100"/>
            <ac:spMk id="5" creationId="{7E8F89C6-6D46-60D1-7142-34657B39F4BC}"/>
          </ac:spMkLst>
        </pc:spChg>
      </pc:sldChg>
      <pc:sldChg chg="modSp add mod">
        <pc:chgData name="Sarashina, Wataru/更科 渉" userId="c47e51a4-1809-4b26-8fe4-45857175016c" providerId="ADAL" clId="{329126F8-9AD6-47F5-A3F7-91AB9ED66464}" dt="2023-06-06T09:04:03.324" v="4830" actId="20577"/>
        <pc:sldMkLst>
          <pc:docMk/>
          <pc:sldMk cId="2127104592" sldId="2147479101"/>
        </pc:sldMkLst>
        <pc:spChg chg="mod">
          <ac:chgData name="Sarashina, Wataru/更科 渉" userId="c47e51a4-1809-4b26-8fe4-45857175016c" providerId="ADAL" clId="{329126F8-9AD6-47F5-A3F7-91AB9ED66464}" dt="2023-06-06T09:04:03.324" v="4830" actId="20577"/>
          <ac:spMkLst>
            <pc:docMk/>
            <pc:sldMk cId="2127104592" sldId="2147479101"/>
            <ac:spMk id="5" creationId="{7E8F89C6-6D46-60D1-7142-34657B39F4BC}"/>
          </ac:spMkLst>
        </pc:spChg>
      </pc:sldChg>
      <pc:sldChg chg="modSp add mod">
        <pc:chgData name="Sarashina, Wataru/更科 渉" userId="c47e51a4-1809-4b26-8fe4-45857175016c" providerId="ADAL" clId="{329126F8-9AD6-47F5-A3F7-91AB9ED66464}" dt="2023-06-06T09:04:36.233" v="4832"/>
        <pc:sldMkLst>
          <pc:docMk/>
          <pc:sldMk cId="1005392688" sldId="2147479102"/>
        </pc:sldMkLst>
        <pc:spChg chg="mod">
          <ac:chgData name="Sarashina, Wataru/更科 渉" userId="c47e51a4-1809-4b26-8fe4-45857175016c" providerId="ADAL" clId="{329126F8-9AD6-47F5-A3F7-91AB9ED66464}" dt="2023-06-06T09:04:36.233" v="4832"/>
          <ac:spMkLst>
            <pc:docMk/>
            <pc:sldMk cId="1005392688" sldId="2147479102"/>
            <ac:spMk id="5" creationId="{7E8F89C6-6D46-60D1-7142-34657B39F4BC}"/>
          </ac:spMkLst>
        </pc:spChg>
      </pc:sldChg>
    </pc:docChg>
  </pc:docChgLst>
  <pc:docChgLst>
    <pc:chgData name="Sarashina, Wataru/更科 渉" userId="c47e51a4-1809-4b26-8fe4-45857175016c" providerId="ADAL" clId="{0E582607-79D7-4CA2-85B7-D6834C627641}"/>
    <pc:docChg chg="undo custSel modSld">
      <pc:chgData name="Sarashina, Wataru/更科 渉" userId="c47e51a4-1809-4b26-8fe4-45857175016c" providerId="ADAL" clId="{0E582607-79D7-4CA2-85B7-D6834C627641}" dt="2023-03-06T07:00:52.404" v="1559" actId="20577"/>
      <pc:docMkLst>
        <pc:docMk/>
      </pc:docMkLst>
      <pc:sldChg chg="addSp delSp modSp mod">
        <pc:chgData name="Sarashina, Wataru/更科 渉" userId="c47e51a4-1809-4b26-8fe4-45857175016c" providerId="ADAL" clId="{0E582607-79D7-4CA2-85B7-D6834C627641}" dt="2023-03-06T07:00:52.404" v="1559" actId="20577"/>
        <pc:sldMkLst>
          <pc:docMk/>
          <pc:sldMk cId="2147185456" sldId="2147473334"/>
        </pc:sldMkLst>
        <pc:spChg chg="add del mod">
          <ac:chgData name="Sarashina, Wataru/更科 渉" userId="c47e51a4-1809-4b26-8fe4-45857175016c" providerId="ADAL" clId="{0E582607-79D7-4CA2-85B7-D6834C627641}" dt="2023-03-06T04:03:17.872" v="768"/>
          <ac:spMkLst>
            <pc:docMk/>
            <pc:sldMk cId="2147185456" sldId="2147473334"/>
            <ac:spMk id="2" creationId="{76620AAF-D59D-BEB6-3982-13A01EDF24B1}"/>
          </ac:spMkLst>
        </pc:spChg>
        <pc:spChg chg="add del mod">
          <ac:chgData name="Sarashina, Wataru/更科 渉" userId="c47e51a4-1809-4b26-8fe4-45857175016c" providerId="ADAL" clId="{0E582607-79D7-4CA2-85B7-D6834C627641}" dt="2023-03-06T02:33:04.954" v="40"/>
          <ac:spMkLst>
            <pc:docMk/>
            <pc:sldMk cId="2147185456" sldId="2147473334"/>
            <ac:spMk id="2" creationId="{82E06F86-0292-F4CF-8D8D-F8EA9DF5F8EC}"/>
          </ac:spMkLst>
        </pc:spChg>
        <pc:spChg chg="add del mod">
          <ac:chgData name="Sarashina, Wataru/更科 渉" userId="c47e51a4-1809-4b26-8fe4-45857175016c" providerId="ADAL" clId="{0E582607-79D7-4CA2-85B7-D6834C627641}" dt="2023-03-06T04:04:35.633" v="832"/>
          <ac:spMkLst>
            <pc:docMk/>
            <pc:sldMk cId="2147185456" sldId="2147473334"/>
            <ac:spMk id="3" creationId="{6DCD4A23-A383-BE84-CB06-615ABCFCD3CC}"/>
          </ac:spMkLst>
        </pc:spChg>
        <pc:spChg chg="add del mod">
          <ac:chgData name="Sarashina, Wataru/更科 渉" userId="c47e51a4-1809-4b26-8fe4-45857175016c" providerId="ADAL" clId="{0E582607-79D7-4CA2-85B7-D6834C627641}" dt="2023-03-06T02:35:39.603" v="84"/>
          <ac:spMkLst>
            <pc:docMk/>
            <pc:sldMk cId="2147185456" sldId="2147473334"/>
            <ac:spMk id="3" creationId="{840621C1-E9B0-7E07-842C-7B1CA928040E}"/>
          </ac:spMkLst>
        </pc:spChg>
        <pc:spChg chg="add del mod">
          <ac:chgData name="Sarashina, Wataru/更科 渉" userId="c47e51a4-1809-4b26-8fe4-45857175016c" providerId="ADAL" clId="{0E582607-79D7-4CA2-85B7-D6834C627641}" dt="2023-03-06T04:04:35.643" v="835"/>
          <ac:spMkLst>
            <pc:docMk/>
            <pc:sldMk cId="2147185456" sldId="2147473334"/>
            <ac:spMk id="4" creationId="{5EA3BB70-2DB9-96C5-9AF3-B17FDE541D25}"/>
          </ac:spMkLst>
        </pc:spChg>
        <pc:spChg chg="del">
          <ac:chgData name="Sarashina, Wataru/更科 渉" userId="c47e51a4-1809-4b26-8fe4-45857175016c" providerId="ADAL" clId="{0E582607-79D7-4CA2-85B7-D6834C627641}" dt="2023-03-06T02:33:04.938" v="37"/>
          <ac:spMkLst>
            <pc:docMk/>
            <pc:sldMk cId="2147185456" sldId="2147473334"/>
            <ac:spMk id="4" creationId="{8D70A164-7011-0D23-6810-B44D67F45F26}"/>
          </ac:spMkLst>
        </pc:spChg>
        <pc:spChg chg="mod">
          <ac:chgData name="Sarashina, Wataru/更科 渉" userId="c47e51a4-1809-4b26-8fe4-45857175016c" providerId="ADAL" clId="{0E582607-79D7-4CA2-85B7-D6834C627641}" dt="2023-03-06T02:33:15.469" v="60" actId="20577"/>
          <ac:spMkLst>
            <pc:docMk/>
            <pc:sldMk cId="2147185456" sldId="2147473334"/>
            <ac:spMk id="5" creationId="{EB2ADC8B-B780-492F-A901-71962E080D21}"/>
          </ac:spMkLst>
        </pc:spChg>
        <pc:spChg chg="mod">
          <ac:chgData name="Sarashina, Wataru/更科 渉" userId="c47e51a4-1809-4b26-8fe4-45857175016c" providerId="ADAL" clId="{0E582607-79D7-4CA2-85B7-D6834C627641}" dt="2023-03-06T07:00:52.404" v="1559" actId="20577"/>
          <ac:spMkLst>
            <pc:docMk/>
            <pc:sldMk cId="2147185456" sldId="2147473334"/>
            <ac:spMk id="6" creationId="{7D606AE9-8881-41EA-A4D1-C21ACBDEB448}"/>
          </ac:spMkLst>
        </pc:spChg>
        <pc:spChg chg="add del mod">
          <ac:chgData name="Sarashina, Wataru/更科 渉" userId="c47e51a4-1809-4b26-8fe4-45857175016c" providerId="ADAL" clId="{0E582607-79D7-4CA2-85B7-D6834C627641}" dt="2023-03-06T04:05:38.369" v="884"/>
          <ac:spMkLst>
            <pc:docMk/>
            <pc:sldMk cId="2147185456" sldId="2147473334"/>
            <ac:spMk id="7" creationId="{08418BA3-B845-AB37-E96F-E96F2E50DE06}"/>
          </ac:spMkLst>
        </pc:spChg>
        <pc:spChg chg="add del mod">
          <ac:chgData name="Sarashina, Wataru/更科 渉" userId="c47e51a4-1809-4b26-8fe4-45857175016c" providerId="ADAL" clId="{0E582607-79D7-4CA2-85B7-D6834C627641}" dt="2023-03-06T02:35:39.603" v="87"/>
          <ac:spMkLst>
            <pc:docMk/>
            <pc:sldMk cId="2147185456" sldId="2147473334"/>
            <ac:spMk id="7" creationId="{15531395-2BE3-CBF6-C0D8-6A7F42C72CAE}"/>
          </ac:spMkLst>
        </pc:spChg>
        <pc:spChg chg="add del mod">
          <ac:chgData name="Sarashina, Wataru/更科 渉" userId="c47e51a4-1809-4b26-8fe4-45857175016c" providerId="ADAL" clId="{0E582607-79D7-4CA2-85B7-D6834C627641}" dt="2023-03-06T02:46:43.902" v="166"/>
          <ac:spMkLst>
            <pc:docMk/>
            <pc:sldMk cId="2147185456" sldId="2147473334"/>
            <ac:spMk id="8" creationId="{3EBCE26C-3DC3-DC59-F137-05F1D378E39C}"/>
          </ac:spMkLst>
        </pc:spChg>
        <pc:spChg chg="add del mod">
          <ac:chgData name="Sarashina, Wataru/更科 渉" userId="c47e51a4-1809-4b26-8fe4-45857175016c" providerId="ADAL" clId="{0E582607-79D7-4CA2-85B7-D6834C627641}" dt="2023-03-06T04:05:38.379" v="887"/>
          <ac:spMkLst>
            <pc:docMk/>
            <pc:sldMk cId="2147185456" sldId="2147473334"/>
            <ac:spMk id="8" creationId="{F90E108E-EBCC-CC14-AB04-C59231B4BBA6}"/>
          </ac:spMkLst>
        </pc:spChg>
        <pc:spChg chg="add del mod">
          <ac:chgData name="Sarashina, Wataru/更科 渉" userId="c47e51a4-1809-4b26-8fe4-45857175016c" providerId="ADAL" clId="{0E582607-79D7-4CA2-85B7-D6834C627641}" dt="2023-03-06T02:46:43.902" v="169"/>
          <ac:spMkLst>
            <pc:docMk/>
            <pc:sldMk cId="2147185456" sldId="2147473334"/>
            <ac:spMk id="9" creationId="{2013230F-30EF-4DF6-7EFA-75C856FA30E3}"/>
          </ac:spMkLst>
        </pc:spChg>
        <pc:spChg chg="add del mod">
          <ac:chgData name="Sarashina, Wataru/更科 渉" userId="c47e51a4-1809-4b26-8fe4-45857175016c" providerId="ADAL" clId="{0E582607-79D7-4CA2-85B7-D6834C627641}" dt="2023-03-06T05:41:13.700" v="946"/>
          <ac:spMkLst>
            <pc:docMk/>
            <pc:sldMk cId="2147185456" sldId="2147473334"/>
            <ac:spMk id="9" creationId="{7ABE3DF4-0BA2-ED28-6ABF-40D3899E8FA4}"/>
          </ac:spMkLst>
        </pc:spChg>
        <pc:spChg chg="add del mod">
          <ac:chgData name="Sarashina, Wataru/更科 渉" userId="c47e51a4-1809-4b26-8fe4-45857175016c" providerId="ADAL" clId="{0E582607-79D7-4CA2-85B7-D6834C627641}" dt="2023-03-06T05:41:13.707" v="949"/>
          <ac:spMkLst>
            <pc:docMk/>
            <pc:sldMk cId="2147185456" sldId="2147473334"/>
            <ac:spMk id="10" creationId="{910A4CC9-AD3A-6496-869F-D8944A9C7ADF}"/>
          </ac:spMkLst>
        </pc:spChg>
        <pc:spChg chg="add del mod">
          <ac:chgData name="Sarashina, Wataru/更科 渉" userId="c47e51a4-1809-4b26-8fe4-45857175016c" providerId="ADAL" clId="{0E582607-79D7-4CA2-85B7-D6834C627641}" dt="2023-03-06T02:47:24.321" v="198"/>
          <ac:spMkLst>
            <pc:docMk/>
            <pc:sldMk cId="2147185456" sldId="2147473334"/>
            <ac:spMk id="10" creationId="{F43D6854-7194-C9A4-3961-A29F2DAE139E}"/>
          </ac:spMkLst>
        </pc:spChg>
        <pc:spChg chg="add del mod">
          <ac:chgData name="Sarashina, Wataru/更科 渉" userId="c47e51a4-1809-4b26-8fe4-45857175016c" providerId="ADAL" clId="{0E582607-79D7-4CA2-85B7-D6834C627641}" dt="2023-03-06T02:47:24.321" v="201"/>
          <ac:spMkLst>
            <pc:docMk/>
            <pc:sldMk cId="2147185456" sldId="2147473334"/>
            <ac:spMk id="11" creationId="{7FA3502E-7FEE-5675-B644-A66A53DAF113}"/>
          </ac:spMkLst>
        </pc:spChg>
        <pc:spChg chg="add del mod">
          <ac:chgData name="Sarashina, Wataru/更科 渉" userId="c47e51a4-1809-4b26-8fe4-45857175016c" providerId="ADAL" clId="{0E582607-79D7-4CA2-85B7-D6834C627641}" dt="2023-03-06T05:53:15.064" v="955"/>
          <ac:spMkLst>
            <pc:docMk/>
            <pc:sldMk cId="2147185456" sldId="2147473334"/>
            <ac:spMk id="11" creationId="{8463FC38-0F62-B0F1-9386-13C06B7BF52B}"/>
          </ac:spMkLst>
        </pc:spChg>
        <pc:spChg chg="add del mod">
          <ac:chgData name="Sarashina, Wataru/更科 渉" userId="c47e51a4-1809-4b26-8fe4-45857175016c" providerId="ADAL" clId="{0E582607-79D7-4CA2-85B7-D6834C627641}" dt="2023-03-06T02:47:56.739" v="273"/>
          <ac:spMkLst>
            <pc:docMk/>
            <pc:sldMk cId="2147185456" sldId="2147473334"/>
            <ac:spMk id="12" creationId="{9E469AC7-68A5-63C4-9D07-DD8F7D8363EA}"/>
          </ac:spMkLst>
        </pc:spChg>
        <pc:spChg chg="add del mod">
          <ac:chgData name="Sarashina, Wataru/更科 渉" userId="c47e51a4-1809-4b26-8fe4-45857175016c" providerId="ADAL" clId="{0E582607-79D7-4CA2-85B7-D6834C627641}" dt="2023-03-06T05:53:15.079" v="958"/>
          <ac:spMkLst>
            <pc:docMk/>
            <pc:sldMk cId="2147185456" sldId="2147473334"/>
            <ac:spMk id="12" creationId="{A44619F5-06BB-CA7B-FDE1-2B891A69D015}"/>
          </ac:spMkLst>
        </pc:spChg>
        <pc:spChg chg="add del mod">
          <ac:chgData name="Sarashina, Wataru/更科 渉" userId="c47e51a4-1809-4b26-8fe4-45857175016c" providerId="ADAL" clId="{0E582607-79D7-4CA2-85B7-D6834C627641}" dt="2023-03-06T05:53:25.838" v="963"/>
          <ac:spMkLst>
            <pc:docMk/>
            <pc:sldMk cId="2147185456" sldId="2147473334"/>
            <ac:spMk id="13" creationId="{02B1342C-EC05-0A4F-3796-667AC554F3D5}"/>
          </ac:spMkLst>
        </pc:spChg>
        <pc:spChg chg="add del mod">
          <ac:chgData name="Sarashina, Wataru/更科 渉" userId="c47e51a4-1809-4b26-8fe4-45857175016c" providerId="ADAL" clId="{0E582607-79D7-4CA2-85B7-D6834C627641}" dt="2023-03-06T02:47:56.746" v="276"/>
          <ac:spMkLst>
            <pc:docMk/>
            <pc:sldMk cId="2147185456" sldId="2147473334"/>
            <ac:spMk id="13" creationId="{057C72B3-92E4-E240-65C2-D65927CC3235}"/>
          </ac:spMkLst>
        </pc:spChg>
        <pc:spChg chg="add del mod">
          <ac:chgData name="Sarashina, Wataru/更科 渉" userId="c47e51a4-1809-4b26-8fe4-45857175016c" providerId="ADAL" clId="{0E582607-79D7-4CA2-85B7-D6834C627641}" dt="2023-03-06T02:50:31.409" v="562"/>
          <ac:spMkLst>
            <pc:docMk/>
            <pc:sldMk cId="2147185456" sldId="2147473334"/>
            <ac:spMk id="14" creationId="{125A34AD-66C7-3D93-8B32-1F4CD90A8E07}"/>
          </ac:spMkLst>
        </pc:spChg>
        <pc:spChg chg="add del mod">
          <ac:chgData name="Sarashina, Wataru/更科 渉" userId="c47e51a4-1809-4b26-8fe4-45857175016c" providerId="ADAL" clId="{0E582607-79D7-4CA2-85B7-D6834C627641}" dt="2023-03-06T05:53:25.838" v="966"/>
          <ac:spMkLst>
            <pc:docMk/>
            <pc:sldMk cId="2147185456" sldId="2147473334"/>
            <ac:spMk id="14" creationId="{B50F6CE8-C007-E06C-6EF8-73697AB875F4}"/>
          </ac:spMkLst>
        </pc:spChg>
        <pc:spChg chg="add del mod">
          <ac:chgData name="Sarashina, Wataru/更科 渉" userId="c47e51a4-1809-4b26-8fe4-45857175016c" providerId="ADAL" clId="{0E582607-79D7-4CA2-85B7-D6834C627641}" dt="2023-03-06T02:50:31.409" v="565"/>
          <ac:spMkLst>
            <pc:docMk/>
            <pc:sldMk cId="2147185456" sldId="2147473334"/>
            <ac:spMk id="15" creationId="{20738DEB-9171-142E-09FA-4C8DAC471A18}"/>
          </ac:spMkLst>
        </pc:spChg>
        <pc:spChg chg="add del mod">
          <ac:chgData name="Sarashina, Wataru/更科 渉" userId="c47e51a4-1809-4b26-8fe4-45857175016c" providerId="ADAL" clId="{0E582607-79D7-4CA2-85B7-D6834C627641}" dt="2023-03-06T06:02:12.967" v="977"/>
          <ac:spMkLst>
            <pc:docMk/>
            <pc:sldMk cId="2147185456" sldId="2147473334"/>
            <ac:spMk id="15" creationId="{FB99B726-09CE-C938-D3A0-1FF38550A9AF}"/>
          </ac:spMkLst>
        </pc:spChg>
        <pc:spChg chg="add del mod">
          <ac:chgData name="Sarashina, Wataru/更科 渉" userId="c47e51a4-1809-4b26-8fe4-45857175016c" providerId="ADAL" clId="{0E582607-79D7-4CA2-85B7-D6834C627641}" dt="2023-03-06T02:51:08.108" v="597"/>
          <ac:spMkLst>
            <pc:docMk/>
            <pc:sldMk cId="2147185456" sldId="2147473334"/>
            <ac:spMk id="16" creationId="{9DE42013-6FEA-1828-1575-0473FFD192AB}"/>
          </ac:spMkLst>
        </pc:spChg>
        <pc:spChg chg="add del mod">
          <ac:chgData name="Sarashina, Wataru/更科 渉" userId="c47e51a4-1809-4b26-8fe4-45857175016c" providerId="ADAL" clId="{0E582607-79D7-4CA2-85B7-D6834C627641}" dt="2023-03-06T06:02:12.980" v="980"/>
          <ac:spMkLst>
            <pc:docMk/>
            <pc:sldMk cId="2147185456" sldId="2147473334"/>
            <ac:spMk id="16" creationId="{C02D409B-B73C-3DE2-F421-AFF422317036}"/>
          </ac:spMkLst>
        </pc:spChg>
        <pc:spChg chg="add del mod">
          <ac:chgData name="Sarashina, Wataru/更科 渉" userId="c47e51a4-1809-4b26-8fe4-45857175016c" providerId="ADAL" clId="{0E582607-79D7-4CA2-85B7-D6834C627641}" dt="2023-03-06T06:02:49.156" v="989"/>
          <ac:spMkLst>
            <pc:docMk/>
            <pc:sldMk cId="2147185456" sldId="2147473334"/>
            <ac:spMk id="17" creationId="{93F9C928-FB2C-3E55-782C-62963D762F43}"/>
          </ac:spMkLst>
        </pc:spChg>
        <pc:spChg chg="add del mod">
          <ac:chgData name="Sarashina, Wataru/更科 渉" userId="c47e51a4-1809-4b26-8fe4-45857175016c" providerId="ADAL" clId="{0E582607-79D7-4CA2-85B7-D6834C627641}" dt="2023-03-06T02:51:08.124" v="600"/>
          <ac:spMkLst>
            <pc:docMk/>
            <pc:sldMk cId="2147185456" sldId="2147473334"/>
            <ac:spMk id="17" creationId="{F6E977F7-4584-BA06-9953-6F3EFE8155D2}"/>
          </ac:spMkLst>
        </pc:spChg>
        <pc:spChg chg="add del mod">
          <ac:chgData name="Sarashina, Wataru/更科 渉" userId="c47e51a4-1809-4b26-8fe4-45857175016c" providerId="ADAL" clId="{0E582607-79D7-4CA2-85B7-D6834C627641}" dt="2023-03-06T02:51:55.118" v="654"/>
          <ac:spMkLst>
            <pc:docMk/>
            <pc:sldMk cId="2147185456" sldId="2147473334"/>
            <ac:spMk id="18" creationId="{74DD10C1-99E0-A2A3-D1A1-F2253213F394}"/>
          </ac:spMkLst>
        </pc:spChg>
        <pc:spChg chg="add del mod">
          <ac:chgData name="Sarashina, Wataru/更科 渉" userId="c47e51a4-1809-4b26-8fe4-45857175016c" providerId="ADAL" clId="{0E582607-79D7-4CA2-85B7-D6834C627641}" dt="2023-03-06T06:02:49.167" v="992"/>
          <ac:spMkLst>
            <pc:docMk/>
            <pc:sldMk cId="2147185456" sldId="2147473334"/>
            <ac:spMk id="18" creationId="{97312365-F972-251E-1ABB-03D4769A908D}"/>
          </ac:spMkLst>
        </pc:spChg>
        <pc:spChg chg="add del mod">
          <ac:chgData name="Sarashina, Wataru/更科 渉" userId="c47e51a4-1809-4b26-8fe4-45857175016c" providerId="ADAL" clId="{0E582607-79D7-4CA2-85B7-D6834C627641}" dt="2023-03-06T06:55:07.734" v="1012"/>
          <ac:spMkLst>
            <pc:docMk/>
            <pc:sldMk cId="2147185456" sldId="2147473334"/>
            <ac:spMk id="19" creationId="{9CA80B9E-C182-214B-A946-3EF1966C7B2F}"/>
          </ac:spMkLst>
        </pc:spChg>
        <pc:spChg chg="add del mod">
          <ac:chgData name="Sarashina, Wataru/更科 渉" userId="c47e51a4-1809-4b26-8fe4-45857175016c" providerId="ADAL" clId="{0E582607-79D7-4CA2-85B7-D6834C627641}" dt="2023-03-06T02:51:55.134" v="657"/>
          <ac:spMkLst>
            <pc:docMk/>
            <pc:sldMk cId="2147185456" sldId="2147473334"/>
            <ac:spMk id="19" creationId="{D2C2C6DE-5648-82ED-F9C8-D9568AF59525}"/>
          </ac:spMkLst>
        </pc:spChg>
        <pc:spChg chg="add del mod">
          <ac:chgData name="Sarashina, Wataru/更科 渉" userId="c47e51a4-1809-4b26-8fe4-45857175016c" providerId="ADAL" clId="{0E582607-79D7-4CA2-85B7-D6834C627641}" dt="2023-03-06T04:03:17.854" v="765"/>
          <ac:spMkLst>
            <pc:docMk/>
            <pc:sldMk cId="2147185456" sldId="2147473334"/>
            <ac:spMk id="20" creationId="{07EBA030-CAC2-D408-FA85-C2AFCB544A44}"/>
          </ac:spMkLst>
        </pc:spChg>
        <pc:spChg chg="add del mod">
          <ac:chgData name="Sarashina, Wataru/更科 渉" userId="c47e51a4-1809-4b26-8fe4-45857175016c" providerId="ADAL" clId="{0E582607-79D7-4CA2-85B7-D6834C627641}" dt="2023-03-06T06:55:07.744" v="1015"/>
          <ac:spMkLst>
            <pc:docMk/>
            <pc:sldMk cId="2147185456" sldId="2147473334"/>
            <ac:spMk id="21" creationId="{643D3AAD-0AE5-FC8B-5A4C-19CF74538058}"/>
          </ac:spMkLst>
        </pc:spChg>
        <pc:spChg chg="add del mod">
          <ac:chgData name="Sarashina, Wataru/更科 渉" userId="c47e51a4-1809-4b26-8fe4-45857175016c" providerId="ADAL" clId="{0E582607-79D7-4CA2-85B7-D6834C627641}" dt="2023-03-06T06:57:33.179" v="1306"/>
          <ac:spMkLst>
            <pc:docMk/>
            <pc:sldMk cId="2147185456" sldId="2147473334"/>
            <ac:spMk id="22" creationId="{45536286-012A-2ABE-24A2-7CA783166407}"/>
          </ac:spMkLst>
        </pc:spChg>
        <pc:spChg chg="add del mod">
          <ac:chgData name="Sarashina, Wataru/更科 渉" userId="c47e51a4-1809-4b26-8fe4-45857175016c" providerId="ADAL" clId="{0E582607-79D7-4CA2-85B7-D6834C627641}" dt="2023-03-06T06:57:33.193" v="1309"/>
          <ac:spMkLst>
            <pc:docMk/>
            <pc:sldMk cId="2147185456" sldId="2147473334"/>
            <ac:spMk id="23" creationId="{05C05CCE-7AF4-22E4-6BFA-91B786F8BCA6}"/>
          </ac:spMkLst>
        </pc:spChg>
        <pc:spChg chg="add del mod">
          <ac:chgData name="Sarashina, Wataru/更科 渉" userId="c47e51a4-1809-4b26-8fe4-45857175016c" providerId="ADAL" clId="{0E582607-79D7-4CA2-85B7-D6834C627641}" dt="2023-03-06T06:58:24.550" v="1372"/>
          <ac:spMkLst>
            <pc:docMk/>
            <pc:sldMk cId="2147185456" sldId="2147473334"/>
            <ac:spMk id="24" creationId="{0B6FD6BB-AA38-BECE-8997-CA6640F80C14}"/>
          </ac:spMkLst>
        </pc:spChg>
        <pc:spChg chg="add del mod">
          <ac:chgData name="Sarashina, Wataru/更科 渉" userId="c47e51a4-1809-4b26-8fe4-45857175016c" providerId="ADAL" clId="{0E582607-79D7-4CA2-85B7-D6834C627641}" dt="2023-03-06T06:58:24.559" v="1375"/>
          <ac:spMkLst>
            <pc:docMk/>
            <pc:sldMk cId="2147185456" sldId="2147473334"/>
            <ac:spMk id="25" creationId="{0EE914ED-74F4-AC45-7AF6-F34F8453D727}"/>
          </ac:spMkLst>
        </pc:spChg>
        <pc:spChg chg="add del mod">
          <ac:chgData name="Sarashina, Wataru/更科 渉" userId="c47e51a4-1809-4b26-8fe4-45857175016c" providerId="ADAL" clId="{0E582607-79D7-4CA2-85B7-D6834C627641}" dt="2023-03-06T06:59:46.357" v="1472"/>
          <ac:spMkLst>
            <pc:docMk/>
            <pc:sldMk cId="2147185456" sldId="2147473334"/>
            <ac:spMk id="26" creationId="{CD262E1F-B917-32B3-5BE6-3394372F2EA3}"/>
          </ac:spMkLst>
        </pc:spChg>
        <pc:spChg chg="add del mod">
          <ac:chgData name="Sarashina, Wataru/更科 渉" userId="c47e51a4-1809-4b26-8fe4-45857175016c" providerId="ADAL" clId="{0E582607-79D7-4CA2-85B7-D6834C627641}" dt="2023-03-06T06:59:46.376" v="1475"/>
          <ac:spMkLst>
            <pc:docMk/>
            <pc:sldMk cId="2147185456" sldId="2147473334"/>
            <ac:spMk id="27" creationId="{59193307-7128-6C75-AC15-5A8EE2FDACBC}"/>
          </ac:spMkLst>
        </pc:spChg>
        <pc:spChg chg="add del mod">
          <ac:chgData name="Sarashina, Wataru/更科 渉" userId="c47e51a4-1809-4b26-8fe4-45857175016c" providerId="ADAL" clId="{0E582607-79D7-4CA2-85B7-D6834C627641}" dt="2023-03-06T07:00:41.754" v="1530"/>
          <ac:spMkLst>
            <pc:docMk/>
            <pc:sldMk cId="2147185456" sldId="2147473334"/>
            <ac:spMk id="28" creationId="{5DF04890-286A-48A3-4962-46628E3C15E7}"/>
          </ac:spMkLst>
        </pc:spChg>
        <pc:spChg chg="add del mod">
          <ac:chgData name="Sarashina, Wataru/更科 渉" userId="c47e51a4-1809-4b26-8fe4-45857175016c" providerId="ADAL" clId="{0E582607-79D7-4CA2-85B7-D6834C627641}" dt="2023-03-06T07:00:41.761" v="1533"/>
          <ac:spMkLst>
            <pc:docMk/>
            <pc:sldMk cId="2147185456" sldId="2147473334"/>
            <ac:spMk id="29" creationId="{13AA13A5-059C-E3E8-CD3C-F7AE45C0A59E}"/>
          </ac:spMkLst>
        </pc:spChg>
        <pc:spChg chg="add mod">
          <ac:chgData name="Sarashina, Wataru/更科 渉" userId="c47e51a4-1809-4b26-8fe4-45857175016c" providerId="ADAL" clId="{0E582607-79D7-4CA2-85B7-D6834C627641}" dt="2023-03-06T07:00:41.761" v="1534"/>
          <ac:spMkLst>
            <pc:docMk/>
            <pc:sldMk cId="2147185456" sldId="2147473334"/>
            <ac:spMk id="30" creationId="{1D8855D6-5AFE-2949-1CB1-78A95AD5278C}"/>
          </ac:spMkLst>
        </pc:spChg>
      </pc:sldChg>
      <pc:sldChg chg="addSp delSp modSp mod">
        <pc:chgData name="Sarashina, Wataru/更科 渉" userId="c47e51a4-1809-4b26-8fe4-45857175016c" providerId="ADAL" clId="{0E582607-79D7-4CA2-85B7-D6834C627641}" dt="2023-03-06T07:00:41.763" v="1537"/>
        <pc:sldMkLst>
          <pc:docMk/>
          <pc:sldMk cId="1277237804" sldId="2147479089"/>
        </pc:sldMkLst>
        <pc:spChg chg="add del mod">
          <ac:chgData name="Sarashina, Wataru/更科 渉" userId="c47e51a4-1809-4b26-8fe4-45857175016c" providerId="ADAL" clId="{0E582607-79D7-4CA2-85B7-D6834C627641}" dt="2023-03-06T04:03:17.874" v="771"/>
          <ac:spMkLst>
            <pc:docMk/>
            <pc:sldMk cId="1277237804" sldId="2147479089"/>
            <ac:spMk id="2" creationId="{6B7FF8F6-3E10-6942-C409-70FBFFC73AFD}"/>
          </ac:spMkLst>
        </pc:spChg>
        <pc:spChg chg="add del mod">
          <ac:chgData name="Sarashina, Wataru/更科 渉" userId="c47e51a4-1809-4b26-8fe4-45857175016c" providerId="ADAL" clId="{0E582607-79D7-4CA2-85B7-D6834C627641}" dt="2023-03-06T02:33:04.954" v="43"/>
          <ac:spMkLst>
            <pc:docMk/>
            <pc:sldMk cId="1277237804" sldId="2147479089"/>
            <ac:spMk id="2" creationId="{BD345113-B804-8D71-CF26-810731CEE45F}"/>
          </ac:spMkLst>
        </pc:spChg>
        <pc:spChg chg="add del mod">
          <ac:chgData name="Sarashina, Wataru/更科 渉" userId="c47e51a4-1809-4b26-8fe4-45857175016c" providerId="ADAL" clId="{0E582607-79D7-4CA2-85B7-D6834C627641}" dt="2023-03-06T02:35:39.603" v="85"/>
          <ac:spMkLst>
            <pc:docMk/>
            <pc:sldMk cId="1277237804" sldId="2147479089"/>
            <ac:spMk id="3" creationId="{A3912334-3FA8-4767-3C35-51F8C3737F69}"/>
          </ac:spMkLst>
        </pc:spChg>
        <pc:spChg chg="add del mod">
          <ac:chgData name="Sarashina, Wataru/更科 渉" userId="c47e51a4-1809-4b26-8fe4-45857175016c" providerId="ADAL" clId="{0E582607-79D7-4CA2-85B7-D6834C627641}" dt="2023-03-06T04:04:35.634" v="833"/>
          <ac:spMkLst>
            <pc:docMk/>
            <pc:sldMk cId="1277237804" sldId="2147479089"/>
            <ac:spMk id="3" creationId="{FE741716-025D-9428-B212-722C124A1BF2}"/>
          </ac:spMkLst>
        </pc:spChg>
        <pc:spChg chg="add del mod">
          <ac:chgData name="Sarashina, Wataru/更科 渉" userId="c47e51a4-1809-4b26-8fe4-45857175016c" providerId="ADAL" clId="{0E582607-79D7-4CA2-85B7-D6834C627641}" dt="2023-03-06T04:04:35.645" v="838"/>
          <ac:spMkLst>
            <pc:docMk/>
            <pc:sldMk cId="1277237804" sldId="2147479089"/>
            <ac:spMk id="4" creationId="{232E546E-1618-FD7D-15C5-309A0A5FEE4B}"/>
          </ac:spMkLst>
        </pc:spChg>
        <pc:spChg chg="del">
          <ac:chgData name="Sarashina, Wataru/更科 渉" userId="c47e51a4-1809-4b26-8fe4-45857175016c" providerId="ADAL" clId="{0E582607-79D7-4CA2-85B7-D6834C627641}" dt="2023-03-06T02:33:04.938" v="38"/>
          <ac:spMkLst>
            <pc:docMk/>
            <pc:sldMk cId="1277237804" sldId="2147479089"/>
            <ac:spMk id="4" creationId="{2B44B143-103F-6F64-4496-0FF5DB210442}"/>
          </ac:spMkLst>
        </pc:spChg>
        <pc:spChg chg="add del mod">
          <ac:chgData name="Sarashina, Wataru/更科 渉" userId="c47e51a4-1809-4b26-8fe4-45857175016c" providerId="ADAL" clId="{0E582607-79D7-4CA2-85B7-D6834C627641}" dt="2023-03-06T04:05:38.370" v="885"/>
          <ac:spMkLst>
            <pc:docMk/>
            <pc:sldMk cId="1277237804" sldId="2147479089"/>
            <ac:spMk id="6" creationId="{99D0E081-E12B-C6D7-A5AF-66E2E529BF28}"/>
          </ac:spMkLst>
        </pc:spChg>
        <pc:spChg chg="add del mod">
          <ac:chgData name="Sarashina, Wataru/更科 渉" userId="c47e51a4-1809-4b26-8fe4-45857175016c" providerId="ADAL" clId="{0E582607-79D7-4CA2-85B7-D6834C627641}" dt="2023-03-06T02:35:39.603" v="90"/>
          <ac:spMkLst>
            <pc:docMk/>
            <pc:sldMk cId="1277237804" sldId="2147479089"/>
            <ac:spMk id="6" creationId="{CE2732A6-BC20-4113-C40C-8647D87E8BB5}"/>
          </ac:spMkLst>
        </pc:spChg>
        <pc:spChg chg="add del mod">
          <ac:chgData name="Sarashina, Wataru/更科 渉" userId="c47e51a4-1809-4b26-8fe4-45857175016c" providerId="ADAL" clId="{0E582607-79D7-4CA2-85B7-D6834C627641}" dt="2023-03-06T04:05:38.382" v="890"/>
          <ac:spMkLst>
            <pc:docMk/>
            <pc:sldMk cId="1277237804" sldId="2147479089"/>
            <ac:spMk id="7" creationId="{3031F344-FE25-A52A-67C9-1EB4A64350D0}"/>
          </ac:spMkLst>
        </pc:spChg>
        <pc:spChg chg="add del mod">
          <ac:chgData name="Sarashina, Wataru/更科 渉" userId="c47e51a4-1809-4b26-8fe4-45857175016c" providerId="ADAL" clId="{0E582607-79D7-4CA2-85B7-D6834C627641}" dt="2023-03-06T02:46:43.902" v="167"/>
          <ac:spMkLst>
            <pc:docMk/>
            <pc:sldMk cId="1277237804" sldId="2147479089"/>
            <ac:spMk id="7" creationId="{40502E67-39FE-E611-1991-D63921AF296E}"/>
          </ac:spMkLst>
        </pc:spChg>
        <pc:spChg chg="add del mod">
          <ac:chgData name="Sarashina, Wataru/更科 渉" userId="c47e51a4-1809-4b26-8fe4-45857175016c" providerId="ADAL" clId="{0E582607-79D7-4CA2-85B7-D6834C627641}" dt="2023-03-06T02:46:43.902" v="172"/>
          <ac:spMkLst>
            <pc:docMk/>
            <pc:sldMk cId="1277237804" sldId="2147479089"/>
            <ac:spMk id="8" creationId="{25DBA737-4C5E-C6E8-5E69-916E53441E39}"/>
          </ac:spMkLst>
        </pc:spChg>
        <pc:spChg chg="add del mod">
          <ac:chgData name="Sarashina, Wataru/更科 渉" userId="c47e51a4-1809-4b26-8fe4-45857175016c" providerId="ADAL" clId="{0E582607-79D7-4CA2-85B7-D6834C627641}" dt="2023-03-06T05:41:13.701" v="947"/>
          <ac:spMkLst>
            <pc:docMk/>
            <pc:sldMk cId="1277237804" sldId="2147479089"/>
            <ac:spMk id="8" creationId="{C9209D09-1C0E-D65B-BC31-5E7372E3B2AF}"/>
          </ac:spMkLst>
        </pc:spChg>
        <pc:spChg chg="add del mod">
          <ac:chgData name="Sarashina, Wataru/更科 渉" userId="c47e51a4-1809-4b26-8fe4-45857175016c" providerId="ADAL" clId="{0E582607-79D7-4CA2-85B7-D6834C627641}" dt="2023-03-06T02:47:24.321" v="199"/>
          <ac:spMkLst>
            <pc:docMk/>
            <pc:sldMk cId="1277237804" sldId="2147479089"/>
            <ac:spMk id="9" creationId="{721536CA-5A0C-2016-B776-5DDCE06DCFDE}"/>
          </ac:spMkLst>
        </pc:spChg>
        <pc:spChg chg="add del mod">
          <ac:chgData name="Sarashina, Wataru/更科 渉" userId="c47e51a4-1809-4b26-8fe4-45857175016c" providerId="ADAL" clId="{0E582607-79D7-4CA2-85B7-D6834C627641}" dt="2023-03-06T05:41:13.709" v="952"/>
          <ac:spMkLst>
            <pc:docMk/>
            <pc:sldMk cId="1277237804" sldId="2147479089"/>
            <ac:spMk id="9" creationId="{96533ECE-ADE2-A326-BD99-2A3D88661D4C}"/>
          </ac:spMkLst>
        </pc:spChg>
        <pc:spChg chg="add del mod">
          <ac:chgData name="Sarashina, Wataru/更科 渉" userId="c47e51a4-1809-4b26-8fe4-45857175016c" providerId="ADAL" clId="{0E582607-79D7-4CA2-85B7-D6834C627641}" dt="2023-03-06T05:53:15.064" v="956"/>
          <ac:spMkLst>
            <pc:docMk/>
            <pc:sldMk cId="1277237804" sldId="2147479089"/>
            <ac:spMk id="10" creationId="{82EE3C53-193F-42B6-B223-E2E96790BBA8}"/>
          </ac:spMkLst>
        </pc:spChg>
        <pc:spChg chg="add del mod">
          <ac:chgData name="Sarashina, Wataru/更科 渉" userId="c47e51a4-1809-4b26-8fe4-45857175016c" providerId="ADAL" clId="{0E582607-79D7-4CA2-85B7-D6834C627641}" dt="2023-03-06T02:47:24.321" v="204"/>
          <ac:spMkLst>
            <pc:docMk/>
            <pc:sldMk cId="1277237804" sldId="2147479089"/>
            <ac:spMk id="10" creationId="{BC11AC6B-5C34-3126-33C8-20B67B4E5573}"/>
          </ac:spMkLst>
        </pc:spChg>
        <pc:spChg chg="add del mod">
          <ac:chgData name="Sarashina, Wataru/更科 渉" userId="c47e51a4-1809-4b26-8fe4-45857175016c" providerId="ADAL" clId="{0E582607-79D7-4CA2-85B7-D6834C627641}" dt="2023-03-06T02:47:56.739" v="274"/>
          <ac:spMkLst>
            <pc:docMk/>
            <pc:sldMk cId="1277237804" sldId="2147479089"/>
            <ac:spMk id="12" creationId="{9559C1CD-2080-E9F4-EFC7-759434091C64}"/>
          </ac:spMkLst>
        </pc:spChg>
        <pc:spChg chg="add del mod">
          <ac:chgData name="Sarashina, Wataru/更科 渉" userId="c47e51a4-1809-4b26-8fe4-45857175016c" providerId="ADAL" clId="{0E582607-79D7-4CA2-85B7-D6834C627641}" dt="2023-03-06T05:53:15.079" v="961"/>
          <ac:spMkLst>
            <pc:docMk/>
            <pc:sldMk cId="1277237804" sldId="2147479089"/>
            <ac:spMk id="12" creationId="{E7B5262D-A802-0F0F-A121-EA048FBD49A1}"/>
          </ac:spMkLst>
        </pc:spChg>
        <pc:spChg chg="add del mod">
          <ac:chgData name="Sarashina, Wataru/更科 渉" userId="c47e51a4-1809-4b26-8fe4-45857175016c" providerId="ADAL" clId="{0E582607-79D7-4CA2-85B7-D6834C627641}" dt="2023-03-06T05:53:25.838" v="964"/>
          <ac:spMkLst>
            <pc:docMk/>
            <pc:sldMk cId="1277237804" sldId="2147479089"/>
            <ac:spMk id="13" creationId="{407974FD-CE9E-118A-677E-25EEF2AD95C2}"/>
          </ac:spMkLst>
        </pc:spChg>
        <pc:spChg chg="add del mod">
          <ac:chgData name="Sarashina, Wataru/更科 渉" userId="c47e51a4-1809-4b26-8fe4-45857175016c" providerId="ADAL" clId="{0E582607-79D7-4CA2-85B7-D6834C627641}" dt="2023-03-06T02:47:56.746" v="279"/>
          <ac:spMkLst>
            <pc:docMk/>
            <pc:sldMk cId="1277237804" sldId="2147479089"/>
            <ac:spMk id="13" creationId="{68F0D86A-3EC2-6F63-EE05-0C211ECA0449}"/>
          </ac:spMkLst>
        </pc:spChg>
        <pc:spChg chg="add del mod">
          <ac:chgData name="Sarashina, Wataru/更科 渉" userId="c47e51a4-1809-4b26-8fe4-45857175016c" providerId="ADAL" clId="{0E582607-79D7-4CA2-85B7-D6834C627641}" dt="2023-03-06T05:53:25.838" v="969"/>
          <ac:spMkLst>
            <pc:docMk/>
            <pc:sldMk cId="1277237804" sldId="2147479089"/>
            <ac:spMk id="14" creationId="{C1B497DD-D547-F1F0-DB94-15B2B71D5473}"/>
          </ac:spMkLst>
        </pc:spChg>
        <pc:spChg chg="add del mod">
          <ac:chgData name="Sarashina, Wataru/更科 渉" userId="c47e51a4-1809-4b26-8fe4-45857175016c" providerId="ADAL" clId="{0E582607-79D7-4CA2-85B7-D6834C627641}" dt="2023-03-06T02:50:31.409" v="563"/>
          <ac:spMkLst>
            <pc:docMk/>
            <pc:sldMk cId="1277237804" sldId="2147479089"/>
            <ac:spMk id="14" creationId="{E8BDB0C7-D55D-02D3-427A-E05245627769}"/>
          </ac:spMkLst>
        </pc:spChg>
        <pc:spChg chg="add del mod">
          <ac:chgData name="Sarashina, Wataru/更科 渉" userId="c47e51a4-1809-4b26-8fe4-45857175016c" providerId="ADAL" clId="{0E582607-79D7-4CA2-85B7-D6834C627641}" dt="2023-03-06T02:50:31.409" v="568"/>
          <ac:spMkLst>
            <pc:docMk/>
            <pc:sldMk cId="1277237804" sldId="2147479089"/>
            <ac:spMk id="15" creationId="{7615ACD1-5D55-05B2-6B4A-D941025B8AE3}"/>
          </ac:spMkLst>
        </pc:spChg>
        <pc:spChg chg="add del mod">
          <ac:chgData name="Sarashina, Wataru/更科 渉" userId="c47e51a4-1809-4b26-8fe4-45857175016c" providerId="ADAL" clId="{0E582607-79D7-4CA2-85B7-D6834C627641}" dt="2023-03-06T06:02:12.968" v="978"/>
          <ac:spMkLst>
            <pc:docMk/>
            <pc:sldMk cId="1277237804" sldId="2147479089"/>
            <ac:spMk id="15" creationId="{95893C99-74F0-24E0-6C4A-D5D7B3898DDB}"/>
          </ac:spMkLst>
        </pc:spChg>
        <pc:spChg chg="add del mod">
          <ac:chgData name="Sarashina, Wataru/更科 渉" userId="c47e51a4-1809-4b26-8fe4-45857175016c" providerId="ADAL" clId="{0E582607-79D7-4CA2-85B7-D6834C627641}" dt="2023-03-06T02:51:08.108" v="598"/>
          <ac:spMkLst>
            <pc:docMk/>
            <pc:sldMk cId="1277237804" sldId="2147479089"/>
            <ac:spMk id="16" creationId="{306A0951-FD93-2415-5DFF-855A322DD35C}"/>
          </ac:spMkLst>
        </pc:spChg>
        <pc:spChg chg="add del mod">
          <ac:chgData name="Sarashina, Wataru/更科 渉" userId="c47e51a4-1809-4b26-8fe4-45857175016c" providerId="ADAL" clId="{0E582607-79D7-4CA2-85B7-D6834C627641}" dt="2023-03-06T06:02:12.983" v="983"/>
          <ac:spMkLst>
            <pc:docMk/>
            <pc:sldMk cId="1277237804" sldId="2147479089"/>
            <ac:spMk id="16" creationId="{6E60BE51-18B4-BAB0-1DDD-D02537D6D6D0}"/>
          </ac:spMkLst>
        </pc:spChg>
        <pc:spChg chg="add del mod">
          <ac:chgData name="Sarashina, Wataru/更科 渉" userId="c47e51a4-1809-4b26-8fe4-45857175016c" providerId="ADAL" clId="{0E582607-79D7-4CA2-85B7-D6834C627641}" dt="2023-03-06T02:51:08.124" v="603"/>
          <ac:spMkLst>
            <pc:docMk/>
            <pc:sldMk cId="1277237804" sldId="2147479089"/>
            <ac:spMk id="17" creationId="{295C5D7B-E3E1-4CEE-2428-6ACF9E0882D9}"/>
          </ac:spMkLst>
        </pc:spChg>
        <pc:spChg chg="add del mod">
          <ac:chgData name="Sarashina, Wataru/更科 渉" userId="c47e51a4-1809-4b26-8fe4-45857175016c" providerId="ADAL" clId="{0E582607-79D7-4CA2-85B7-D6834C627641}" dt="2023-03-06T06:02:49.157" v="990"/>
          <ac:spMkLst>
            <pc:docMk/>
            <pc:sldMk cId="1277237804" sldId="2147479089"/>
            <ac:spMk id="17" creationId="{8AE8D3BD-E51B-FEC0-A731-C3168853C5D4}"/>
          </ac:spMkLst>
        </pc:spChg>
        <pc:spChg chg="add del mod">
          <ac:chgData name="Sarashina, Wataru/更科 渉" userId="c47e51a4-1809-4b26-8fe4-45857175016c" providerId="ADAL" clId="{0E582607-79D7-4CA2-85B7-D6834C627641}" dt="2023-03-06T06:02:49.170" v="995"/>
          <ac:spMkLst>
            <pc:docMk/>
            <pc:sldMk cId="1277237804" sldId="2147479089"/>
            <ac:spMk id="18" creationId="{45D3B2F0-ABC5-A1DF-5807-C7BD7A1CFC62}"/>
          </ac:spMkLst>
        </pc:spChg>
        <pc:spChg chg="add del mod">
          <ac:chgData name="Sarashina, Wataru/更科 渉" userId="c47e51a4-1809-4b26-8fe4-45857175016c" providerId="ADAL" clId="{0E582607-79D7-4CA2-85B7-D6834C627641}" dt="2023-03-06T02:51:55.118" v="655"/>
          <ac:spMkLst>
            <pc:docMk/>
            <pc:sldMk cId="1277237804" sldId="2147479089"/>
            <ac:spMk id="18" creationId="{6FA493E5-4D6C-11E5-49D9-0915F3B6FB8C}"/>
          </ac:spMkLst>
        </pc:spChg>
        <pc:spChg chg="add del mod">
          <ac:chgData name="Sarashina, Wataru/更科 渉" userId="c47e51a4-1809-4b26-8fe4-45857175016c" providerId="ADAL" clId="{0E582607-79D7-4CA2-85B7-D6834C627641}" dt="2023-03-06T02:51:55.134" v="660"/>
          <ac:spMkLst>
            <pc:docMk/>
            <pc:sldMk cId="1277237804" sldId="2147479089"/>
            <ac:spMk id="19" creationId="{ED5C8BAE-01CA-1B85-6C0E-34F532B97113}"/>
          </ac:spMkLst>
        </pc:spChg>
        <pc:spChg chg="add del mod">
          <ac:chgData name="Sarashina, Wataru/更科 渉" userId="c47e51a4-1809-4b26-8fe4-45857175016c" providerId="ADAL" clId="{0E582607-79D7-4CA2-85B7-D6834C627641}" dt="2023-03-06T06:55:07.735" v="1013"/>
          <ac:spMkLst>
            <pc:docMk/>
            <pc:sldMk cId="1277237804" sldId="2147479089"/>
            <ac:spMk id="19" creationId="{FF7E1714-0AAA-C22D-CA1B-4F26BA175A40}"/>
          </ac:spMkLst>
        </pc:spChg>
        <pc:spChg chg="add del mod">
          <ac:chgData name="Sarashina, Wataru/更科 渉" userId="c47e51a4-1809-4b26-8fe4-45857175016c" providerId="ADAL" clId="{0E582607-79D7-4CA2-85B7-D6834C627641}" dt="2023-03-06T04:03:17.858" v="766"/>
          <ac:spMkLst>
            <pc:docMk/>
            <pc:sldMk cId="1277237804" sldId="2147479089"/>
            <ac:spMk id="20" creationId="{A9C1951F-0981-149F-E563-0EA562CDC0FC}"/>
          </ac:spMkLst>
        </pc:spChg>
        <pc:spChg chg="add del mod">
          <ac:chgData name="Sarashina, Wataru/更科 渉" userId="c47e51a4-1809-4b26-8fe4-45857175016c" providerId="ADAL" clId="{0E582607-79D7-4CA2-85B7-D6834C627641}" dt="2023-03-06T06:55:07.746" v="1018"/>
          <ac:spMkLst>
            <pc:docMk/>
            <pc:sldMk cId="1277237804" sldId="2147479089"/>
            <ac:spMk id="21" creationId="{2D195A54-FA67-8BF1-1E9F-A69C1F243B8D}"/>
          </ac:spMkLst>
        </pc:spChg>
        <pc:spChg chg="add del mod">
          <ac:chgData name="Sarashina, Wataru/更科 渉" userId="c47e51a4-1809-4b26-8fe4-45857175016c" providerId="ADAL" clId="{0E582607-79D7-4CA2-85B7-D6834C627641}" dt="2023-03-06T06:57:33.181" v="1307"/>
          <ac:spMkLst>
            <pc:docMk/>
            <pc:sldMk cId="1277237804" sldId="2147479089"/>
            <ac:spMk id="22" creationId="{E8F2DA41-E6BB-DCEE-CAB0-E8D6CAE2F8DE}"/>
          </ac:spMkLst>
        </pc:spChg>
        <pc:spChg chg="add del mod">
          <ac:chgData name="Sarashina, Wataru/更科 渉" userId="c47e51a4-1809-4b26-8fe4-45857175016c" providerId="ADAL" clId="{0E582607-79D7-4CA2-85B7-D6834C627641}" dt="2023-03-06T06:57:33.196" v="1312"/>
          <ac:spMkLst>
            <pc:docMk/>
            <pc:sldMk cId="1277237804" sldId="2147479089"/>
            <ac:spMk id="23" creationId="{CF669CAF-A725-DF45-E1A8-B0FC8D6E406F}"/>
          </ac:spMkLst>
        </pc:spChg>
        <pc:spChg chg="add del mod">
          <ac:chgData name="Sarashina, Wataru/更科 渉" userId="c47e51a4-1809-4b26-8fe4-45857175016c" providerId="ADAL" clId="{0E582607-79D7-4CA2-85B7-D6834C627641}" dt="2023-03-06T06:58:24.550" v="1373"/>
          <ac:spMkLst>
            <pc:docMk/>
            <pc:sldMk cId="1277237804" sldId="2147479089"/>
            <ac:spMk id="24" creationId="{195B5EA1-114C-DE17-4F7E-FB4DD952795B}"/>
          </ac:spMkLst>
        </pc:spChg>
        <pc:spChg chg="add del mod">
          <ac:chgData name="Sarashina, Wataru/更科 渉" userId="c47e51a4-1809-4b26-8fe4-45857175016c" providerId="ADAL" clId="{0E582607-79D7-4CA2-85B7-D6834C627641}" dt="2023-03-06T06:58:24.562" v="1378"/>
          <ac:spMkLst>
            <pc:docMk/>
            <pc:sldMk cId="1277237804" sldId="2147479089"/>
            <ac:spMk id="25" creationId="{273B188C-96C1-977E-E7C7-DE32103CD474}"/>
          </ac:spMkLst>
        </pc:spChg>
        <pc:spChg chg="add del mod">
          <ac:chgData name="Sarashina, Wataru/更科 渉" userId="c47e51a4-1809-4b26-8fe4-45857175016c" providerId="ADAL" clId="{0E582607-79D7-4CA2-85B7-D6834C627641}" dt="2023-03-06T06:59:46.358" v="1473"/>
          <ac:spMkLst>
            <pc:docMk/>
            <pc:sldMk cId="1277237804" sldId="2147479089"/>
            <ac:spMk id="26" creationId="{21276DAB-902B-B0E1-842A-E67DE87BA610}"/>
          </ac:spMkLst>
        </pc:spChg>
        <pc:spChg chg="add del mod">
          <ac:chgData name="Sarashina, Wataru/更科 渉" userId="c47e51a4-1809-4b26-8fe4-45857175016c" providerId="ADAL" clId="{0E582607-79D7-4CA2-85B7-D6834C627641}" dt="2023-03-06T06:59:46.379" v="1478"/>
          <ac:spMkLst>
            <pc:docMk/>
            <pc:sldMk cId="1277237804" sldId="2147479089"/>
            <ac:spMk id="27" creationId="{7909C53A-4B15-9086-881D-ADEC07CE3292}"/>
          </ac:spMkLst>
        </pc:spChg>
        <pc:spChg chg="add del mod">
          <ac:chgData name="Sarashina, Wataru/更科 渉" userId="c47e51a4-1809-4b26-8fe4-45857175016c" providerId="ADAL" clId="{0E582607-79D7-4CA2-85B7-D6834C627641}" dt="2023-03-06T07:00:41.754" v="1531"/>
          <ac:spMkLst>
            <pc:docMk/>
            <pc:sldMk cId="1277237804" sldId="2147479089"/>
            <ac:spMk id="28" creationId="{F3CD0177-CBA7-1581-FBC7-4458AD789E45}"/>
          </ac:spMkLst>
        </pc:spChg>
        <pc:spChg chg="add del mod">
          <ac:chgData name="Sarashina, Wataru/更科 渉" userId="c47e51a4-1809-4b26-8fe4-45857175016c" providerId="ADAL" clId="{0E582607-79D7-4CA2-85B7-D6834C627641}" dt="2023-03-06T07:00:41.762" v="1536"/>
          <ac:spMkLst>
            <pc:docMk/>
            <pc:sldMk cId="1277237804" sldId="2147479089"/>
            <ac:spMk id="29" creationId="{D2988520-F509-C28F-0362-4EA513BC383F}"/>
          </ac:spMkLst>
        </pc:spChg>
        <pc:spChg chg="add mod">
          <ac:chgData name="Sarashina, Wataru/更科 渉" userId="c47e51a4-1809-4b26-8fe4-45857175016c" providerId="ADAL" clId="{0E582607-79D7-4CA2-85B7-D6834C627641}" dt="2023-03-06T07:00:41.763" v="1537"/>
          <ac:spMkLst>
            <pc:docMk/>
            <pc:sldMk cId="1277237804" sldId="2147479089"/>
            <ac:spMk id="30" creationId="{620C90F6-2D97-0992-E4B8-6FD99455D8C3}"/>
          </ac:spMkLst>
        </pc:spChg>
        <pc:graphicFrameChg chg="modGraphic">
          <ac:chgData name="Sarashina, Wataru/更科 渉" userId="c47e51a4-1809-4b26-8fe4-45857175016c" providerId="ADAL" clId="{0E582607-79D7-4CA2-85B7-D6834C627641}" dt="2023-03-06T05:41:13.720" v="954" actId="20577"/>
          <ac:graphicFrameMkLst>
            <pc:docMk/>
            <pc:sldMk cId="1277237804" sldId="2147479089"/>
            <ac:graphicFrameMk id="11" creationId="{308F8B9E-53E0-64A7-AB03-B506FB40003B}"/>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1361770-CF84-48C2-8710-34DAB79A95E9}"/>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dirty="0"/>
          </a:p>
        </p:txBody>
      </p:sp>
      <p:sp>
        <p:nvSpPr>
          <p:cNvPr id="3" name="日付プレースホルダー 2">
            <a:extLst>
              <a:ext uri="{FF2B5EF4-FFF2-40B4-BE49-F238E27FC236}">
                <a16:creationId xmlns:a16="http://schemas.microsoft.com/office/drawing/2014/main" id="{6AED8D3B-9082-49AA-B4BC-F3F4425AA75A}"/>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389ACFA8-1AB5-47AD-8712-789ED582E266}" type="datetimeFigureOut">
              <a:rPr kumimoji="1" lang="ja-JP" altLang="en-US" smtClean="0"/>
              <a:t>2023/8/10</a:t>
            </a:fld>
            <a:endParaRPr kumimoji="1" lang="ja-JP" altLang="en-US"/>
          </a:p>
        </p:txBody>
      </p:sp>
      <p:sp>
        <p:nvSpPr>
          <p:cNvPr id="4" name="フッター プレースホルダー 3">
            <a:extLst>
              <a:ext uri="{FF2B5EF4-FFF2-40B4-BE49-F238E27FC236}">
                <a16:creationId xmlns:a16="http://schemas.microsoft.com/office/drawing/2014/main" id="{5DAB9B36-94C5-4135-B352-9570B260F3EC}"/>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r>
              <a:rPr lang="en-US" altLang="ja-JP" sz="1100"/>
              <a:t>© 2022 Fujitsu Limited</a:t>
            </a:r>
            <a:endParaRPr lang="en-US" altLang="ja-JP" sz="1100" dirty="0"/>
          </a:p>
        </p:txBody>
      </p:sp>
      <p:sp>
        <p:nvSpPr>
          <p:cNvPr id="5" name="スライド番号プレースホルダー 4">
            <a:extLst>
              <a:ext uri="{FF2B5EF4-FFF2-40B4-BE49-F238E27FC236}">
                <a16:creationId xmlns:a16="http://schemas.microsoft.com/office/drawing/2014/main" id="{91EDE976-DD9F-4E5B-8DD7-50A554BDD883}"/>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F2DA504E-F46D-4C99-BD4A-3BE220F742A8}" type="slidenum">
              <a:rPr kumimoji="1" lang="ja-JP" altLang="en-US" smtClean="0"/>
              <a:t>‹#›</a:t>
            </a:fld>
            <a:endParaRPr kumimoji="1" lang="ja-JP" altLang="en-US"/>
          </a:p>
        </p:txBody>
      </p:sp>
    </p:spTree>
    <p:extLst>
      <p:ext uri="{BB962C8B-B14F-4D97-AF65-F5344CB8AC3E}">
        <p14:creationId xmlns:p14="http://schemas.microsoft.com/office/powerpoint/2010/main" val="9559416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atin typeface="+mn-lt"/>
              </a:defRPr>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atin typeface="+mn-lt"/>
              </a:defRPr>
            </a:lvl1pPr>
          </a:lstStyle>
          <a:p>
            <a:fld id="{49E156C8-D1E6-4437-B817-0C57EC289493}" type="datetimeFigureOut">
              <a:rPr kumimoji="1" lang="ja-JP" altLang="en-US" smtClean="0"/>
              <a:pPr/>
              <a:t>2023/8/10</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en-US" altLang="ja-JP" dirty="0"/>
              <a:t>Headline</a:t>
            </a:r>
            <a:endParaRPr kumimoji="1" lang="ja-JP" altLang="en-US" dirty="0"/>
          </a:p>
          <a:p>
            <a:pPr lvl="1"/>
            <a:r>
              <a:rPr kumimoji="1" lang="en-US" altLang="ja-JP" dirty="0"/>
              <a:t>1st subhead</a:t>
            </a:r>
            <a:endParaRPr kumimoji="1" lang="ja-JP" altLang="en-US" dirty="0"/>
          </a:p>
          <a:p>
            <a:pPr lvl="2"/>
            <a:r>
              <a:rPr kumimoji="1" lang="en-US" altLang="ja-JP" dirty="0"/>
              <a:t>2nd subhead</a:t>
            </a:r>
            <a:endParaRPr kumimoji="1" lang="ja-JP" altLang="en-US" dirty="0"/>
          </a:p>
          <a:p>
            <a:pPr lvl="3"/>
            <a:r>
              <a:rPr kumimoji="1" lang="en-US" altLang="ja-JP" dirty="0"/>
              <a:t>Text</a:t>
            </a:r>
          </a:p>
          <a:p>
            <a:pPr lvl="4"/>
            <a:r>
              <a:rPr kumimoji="1" lang="en-US" altLang="ja-JP" dirty="0"/>
              <a:t>Text</a:t>
            </a:r>
            <a:endParaRPr kumimoji="1" lang="ja-JP" altLang="en-US" dirty="0"/>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100">
                <a:latin typeface="+mn-lt"/>
              </a:defRPr>
            </a:lvl1pPr>
          </a:lstStyle>
          <a:p>
            <a:r>
              <a:rPr kumimoji="1" lang="en-US" altLang="ja-JP"/>
              <a:t>© 2022 Fujitsu Limited</a:t>
            </a:r>
            <a:endParaRPr kumimoji="1" lang="ja-JP" altLang="en-US" dirty="0"/>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100">
                <a:latin typeface="+mn-lt"/>
              </a:defRPr>
            </a:lvl1pPr>
          </a:lstStyle>
          <a:p>
            <a:fld id="{C0644275-5C74-4E59-8F01-9B0DD8D2F6FE}" type="slidenum">
              <a:rPr kumimoji="1" lang="ja-JP" altLang="en-US" smtClean="0"/>
              <a:pPr/>
              <a:t>‹#›</a:t>
            </a:fld>
            <a:endParaRPr kumimoji="1" lang="ja-JP" altLang="en-US"/>
          </a:p>
        </p:txBody>
      </p:sp>
    </p:spTree>
    <p:extLst>
      <p:ext uri="{BB962C8B-B14F-4D97-AF65-F5344CB8AC3E}">
        <p14:creationId xmlns:p14="http://schemas.microsoft.com/office/powerpoint/2010/main" val="2664097101"/>
      </p:ext>
    </p:extLst>
  </p:cSld>
  <p:clrMap bg1="lt1" tx1="dk1" bg2="lt2" tx2="dk2" accent1="accent1" accent2="accent2" accent3="accent3" accent4="accent4" accent5="accent5" accent6="accent6" hlink="hlink" folHlink="folHlink"/>
  <p:hf hd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F46A06C-9A3F-471C-999E-CB75C4DB07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03386" y="673"/>
            <a:ext cx="2540614" cy="5142153"/>
          </a:xfrm>
          <a:prstGeom prst="rect">
            <a:avLst/>
          </a:prstGeom>
        </p:spPr>
      </p:pic>
      <p:sp>
        <p:nvSpPr>
          <p:cNvPr id="2" name="Title 1"/>
          <p:cNvSpPr>
            <a:spLocks noGrp="1"/>
          </p:cNvSpPr>
          <p:nvPr>
            <p:ph type="ctrTitle" hasCustomPrompt="1"/>
          </p:nvPr>
        </p:nvSpPr>
        <p:spPr>
          <a:xfrm>
            <a:off x="233999" y="1116000"/>
            <a:ext cx="5400000" cy="1440000"/>
          </a:xfrm>
        </p:spPr>
        <p:txBody>
          <a:bodyPr anchor="b">
            <a:noAutofit/>
          </a:bodyPr>
          <a:lstStyle>
            <a:lvl1pPr algn="l">
              <a:defRPr sz="3200">
                <a:solidFill>
                  <a:schemeClr val="tx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3067200"/>
            <a:ext cx="4748400" cy="1260000"/>
          </a:xfrm>
        </p:spPr>
        <p:txBody>
          <a:bodyPr anchor="t" anchorCtr="0">
            <a:noAutofit/>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17" name="Slide Number Placeholder 5">
            <a:extLst>
              <a:ext uri="{FF2B5EF4-FFF2-40B4-BE49-F238E27FC236}">
                <a16:creationId xmlns:a16="http://schemas.microsoft.com/office/drawing/2014/main" id="{F2A2B3EE-7C59-4DF5-A28E-640979443623}"/>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0" name="Picture 23" descr="A picture containing icon&#10;&#10;Description automatically generated">
            <a:extLst>
              <a:ext uri="{FF2B5EF4-FFF2-40B4-BE49-F238E27FC236}">
                <a16:creationId xmlns:a16="http://schemas.microsoft.com/office/drawing/2014/main" id="{8B2BCC5B-F069-4ED1-A700-090A5F1D93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3960438211"/>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a:extLst>
              <a:ext uri="{FF2B5EF4-FFF2-40B4-BE49-F238E27FC236}">
                <a16:creationId xmlns:a16="http://schemas.microsoft.com/office/drawing/2014/main" id="{4E6397AD-310C-48CA-885C-F7B1DFD0956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5024"/>
          </a:xfrm>
          <a:prstGeom prst="rect">
            <a:avLst/>
          </a:prstGeom>
        </p:spPr>
      </p:pic>
      <p:sp>
        <p:nvSpPr>
          <p:cNvPr id="2" name="Title 1"/>
          <p:cNvSpPr>
            <a:spLocks noGrp="1"/>
          </p:cNvSpPr>
          <p:nvPr>
            <p:ph type="ctrTitle" hasCustomPrompt="1"/>
          </p:nvPr>
        </p:nvSpPr>
        <p:spPr>
          <a:xfrm>
            <a:off x="234000" y="1116000"/>
            <a:ext cx="8280000" cy="1440000"/>
          </a:xfrm>
        </p:spPr>
        <p:txBody>
          <a:bodyPr anchor="b">
            <a:noAutofit/>
          </a:bodyPr>
          <a:lstStyle>
            <a:lvl1pPr algn="l">
              <a:defRPr sz="3200">
                <a:solidFill>
                  <a:schemeClr val="bg1"/>
                </a:solidFill>
              </a:defRPr>
            </a:lvl1pPr>
          </a:lstStyle>
          <a:p>
            <a:r>
              <a:rPr lang="ja-JP" altLang="en-US" dirty="0"/>
              <a:t>タイトルを入力</a:t>
            </a:r>
            <a:endParaRPr lang="en-US" dirty="0"/>
          </a:p>
        </p:txBody>
      </p:sp>
      <p:sp>
        <p:nvSpPr>
          <p:cNvPr id="3" name="Subtitle 2"/>
          <p:cNvSpPr>
            <a:spLocks noGrp="1"/>
          </p:cNvSpPr>
          <p:nvPr>
            <p:ph type="subTitle" idx="1" hasCustomPrompt="1"/>
          </p:nvPr>
        </p:nvSpPr>
        <p:spPr>
          <a:xfrm>
            <a:off x="234000" y="2710800"/>
            <a:ext cx="8280000" cy="1447200"/>
          </a:xfrm>
        </p:spPr>
        <p:txBody>
          <a:bodyPr>
            <a:no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サブタイトルを入力</a:t>
            </a:r>
            <a:endParaRPr lang="en-US" dirty="0"/>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9" name="Picture 23" descr="A picture containing icon&#10;&#10;Description automatically generated">
            <a:extLst>
              <a:ext uri="{FF2B5EF4-FFF2-40B4-BE49-F238E27FC236}">
                <a16:creationId xmlns:a16="http://schemas.microsoft.com/office/drawing/2014/main" id="{3753FEFB-0305-4C84-935D-76F90EFD3C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5573396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6" name="Slide Number Placeholder 5"/>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16833163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2304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4" name="Content Placeholder 3"/>
          <p:cNvSpPr>
            <a:spLocks noGrp="1"/>
          </p:cNvSpPr>
          <p:nvPr>
            <p:ph sz="half" idx="2"/>
          </p:nvPr>
        </p:nvSpPr>
        <p:spPr>
          <a:xfrm>
            <a:off x="4629600" y="950400"/>
            <a:ext cx="4280400" cy="3787200"/>
          </a:xfrm>
        </p:spPr>
        <p:txBody>
          <a:bodyPr/>
          <a:lstStyle>
            <a:lvl4pPr>
              <a:defRPr sz="1400"/>
            </a:lvl4pPr>
            <a:lvl5pPr>
              <a:defRPr sz="1400"/>
            </a:lvl5pPr>
            <a:lvl6pPr>
              <a:defRPr sz="1400"/>
            </a:lvl6pPr>
            <a:lvl7pPr>
              <a:defRPr sz="1400"/>
            </a:lvl7pPr>
            <a:lvl8pPr>
              <a:defRPr sz="1400"/>
            </a:lvl8pPr>
            <a:lvl9pPr>
              <a:defRPr sz="1400"/>
            </a:lvl9pPr>
          </a:lstStyle>
          <a:p>
            <a:pPr lvl="0"/>
            <a:r>
              <a:rPr lang="ja-JP" altLang="en-US" dirty="0"/>
              <a:t>マスター テキストの書式設定</a:t>
            </a:r>
          </a:p>
          <a:p>
            <a:pPr lvl="1"/>
            <a:r>
              <a:rPr lang="ja-JP" altLang="en-US" dirty="0"/>
              <a:t>第</a:t>
            </a:r>
            <a:r>
              <a:rPr lang="en-US" altLang="ja-JP" dirty="0"/>
              <a:t>2 </a:t>
            </a:r>
            <a:r>
              <a:rPr lang="ja-JP" altLang="en-US" dirty="0"/>
              <a:t>レベル</a:t>
            </a:r>
          </a:p>
          <a:p>
            <a:pPr lvl="2"/>
            <a:r>
              <a:rPr lang="ja-JP" altLang="en-US" dirty="0"/>
              <a:t>第</a:t>
            </a:r>
            <a:r>
              <a:rPr lang="en-US" altLang="ja-JP" dirty="0"/>
              <a:t>3 </a:t>
            </a:r>
            <a:r>
              <a:rPr lang="ja-JP" altLang="en-US" dirty="0"/>
              <a:t>レベル</a:t>
            </a:r>
          </a:p>
          <a:p>
            <a:pPr lvl="3"/>
            <a:r>
              <a:rPr lang="ja-JP" altLang="en-US" dirty="0"/>
              <a:t>第</a:t>
            </a:r>
            <a:r>
              <a:rPr lang="en-US" altLang="ja-JP" dirty="0"/>
              <a:t>4 </a:t>
            </a:r>
            <a:r>
              <a:rPr lang="ja-JP" altLang="en-US" dirty="0"/>
              <a:t>レベル</a:t>
            </a:r>
          </a:p>
          <a:p>
            <a:pPr lvl="4"/>
            <a:r>
              <a:rPr lang="ja-JP" altLang="en-US" dirty="0"/>
              <a:t>第</a:t>
            </a:r>
            <a:r>
              <a:rPr lang="en-US" altLang="ja-JP" dirty="0"/>
              <a:t>5 </a:t>
            </a:r>
            <a:r>
              <a:rPr lang="ja-JP" altLang="en-US" dirty="0"/>
              <a:t>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4214450849"/>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7" name="Slide Number Placeholder 6"/>
          <p:cNvSpPr>
            <a:spLocks noGrp="1"/>
          </p:cNvSpPr>
          <p:nvPr>
            <p:ph type="sldNum" sz="quarter" idx="12"/>
          </p:nvPr>
        </p:nvSpPr>
        <p:spPr>
          <a:xfrm>
            <a:off x="4302000" y="4878000"/>
            <a:ext cx="540000" cy="1224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713597918"/>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C69335-2DC7-4BE9-B3C4-6BB3F4B5BB5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77789" y="0"/>
            <a:ext cx="3766211" cy="5143499"/>
          </a:xfrm>
          <a:prstGeom prst="rect">
            <a:avLst/>
          </a:prstGeom>
        </p:spPr>
      </p:pic>
      <p:sp>
        <p:nvSpPr>
          <p:cNvPr id="15" name="Slide Number Placeholder 5">
            <a:extLst>
              <a:ext uri="{FF2B5EF4-FFF2-40B4-BE49-F238E27FC236}">
                <a16:creationId xmlns:a16="http://schemas.microsoft.com/office/drawing/2014/main" id="{7D8338C9-50E0-476B-A1C1-2CD93525E330}"/>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7" name="Picture 23" descr="A picture containing icon&#10;&#10;Description automatically generated">
            <a:extLst>
              <a:ext uri="{FF2B5EF4-FFF2-40B4-BE49-F238E27FC236}">
                <a16:creationId xmlns:a16="http://schemas.microsoft.com/office/drawing/2014/main" id="{FFAD7CF4-8971-481D-B462-B9FB7396BE4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1553517886"/>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34000" y="32400"/>
            <a:ext cx="7560000" cy="655200"/>
          </a:xfrm>
          <a:prstGeom prst="rect">
            <a:avLst/>
          </a:prstGeom>
        </p:spPr>
        <p:txBody>
          <a:bodyPr vert="horz" lIns="0" tIns="108000" rIns="0" bIns="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bwMode="gray">
          <a:xfrm>
            <a:off x="230400" y="950400"/>
            <a:ext cx="8679600" cy="3787200"/>
          </a:xfrm>
          <a:prstGeom prst="rect">
            <a:avLst/>
          </a:prstGeom>
        </p:spPr>
        <p:txBody>
          <a:bodyPr vert="horz" lIns="0" tIns="0" rIns="0" bIns="0" rtlCol="0">
            <a:noAutofit/>
          </a:bodyPr>
          <a:lstStyle/>
          <a:p>
            <a:pPr lvl="0"/>
            <a:r>
              <a:rPr lang="ja-JP" altLang="en-US" dirty="0"/>
              <a:t>マスター テキストの書式設定</a:t>
            </a:r>
          </a:p>
          <a:p>
            <a:pPr lvl="1"/>
            <a:r>
              <a:rPr lang="ja-JP" altLang="en-US" dirty="0"/>
              <a:t>第</a:t>
            </a:r>
            <a:r>
              <a:rPr lang="en-US" altLang="ja-JP" dirty="0"/>
              <a:t>2</a:t>
            </a:r>
            <a:r>
              <a:rPr lang="ja-JP" altLang="en-US" dirty="0"/>
              <a:t> レベル</a:t>
            </a:r>
          </a:p>
          <a:p>
            <a:pPr lvl="2"/>
            <a:r>
              <a:rPr lang="ja-JP" altLang="en-US" dirty="0"/>
              <a:t>第</a:t>
            </a:r>
            <a:r>
              <a:rPr lang="en-US" altLang="ja-JP" dirty="0"/>
              <a:t>3</a:t>
            </a:r>
            <a:r>
              <a:rPr lang="ja-JP" altLang="en-US" dirty="0"/>
              <a:t> レベル</a:t>
            </a:r>
          </a:p>
          <a:p>
            <a:pPr lvl="3"/>
            <a:r>
              <a:rPr lang="ja-JP" altLang="en-US" dirty="0"/>
              <a:t>第</a:t>
            </a:r>
            <a:r>
              <a:rPr lang="en-US" altLang="ja-JP" dirty="0"/>
              <a:t>4</a:t>
            </a:r>
            <a:r>
              <a:rPr lang="ja-JP" altLang="en-US" dirty="0"/>
              <a:t> レベル</a:t>
            </a:r>
          </a:p>
          <a:p>
            <a:pPr lvl="4"/>
            <a:r>
              <a:rPr lang="ja-JP" altLang="en-US" dirty="0"/>
              <a:t>第</a:t>
            </a:r>
            <a:r>
              <a:rPr lang="en-US" altLang="ja-JP" dirty="0"/>
              <a:t>5</a:t>
            </a:r>
            <a:r>
              <a:rPr lang="ja-JP" altLang="en-US" dirty="0"/>
              <a:t> レベル</a:t>
            </a:r>
            <a:endParaRPr lang="en-US" altLang="ja-JP" dirty="0"/>
          </a:p>
          <a:p>
            <a:pPr lvl="5"/>
            <a:r>
              <a:rPr lang="ja-JP" altLang="en-US" dirty="0"/>
              <a:t>テキスト</a:t>
            </a:r>
            <a:endParaRPr lang="en-US" altLang="ja-JP" dirty="0"/>
          </a:p>
          <a:p>
            <a:pPr lvl="6"/>
            <a:r>
              <a:rPr lang="ja-JP" altLang="en-US" dirty="0"/>
              <a:t>テキスト</a:t>
            </a:r>
            <a:endParaRPr lang="en-US" altLang="ja-JP" dirty="0"/>
          </a:p>
          <a:p>
            <a:pPr lvl="7"/>
            <a:r>
              <a:rPr lang="ja-JP" altLang="en-US" dirty="0"/>
              <a:t>テキスト</a:t>
            </a:r>
            <a:endParaRPr lang="en-US" altLang="ja-JP" dirty="0"/>
          </a:p>
          <a:p>
            <a:pPr lvl="8"/>
            <a:r>
              <a:rPr lang="ja-JP" altLang="en-US" dirty="0"/>
              <a:t>テキスト</a:t>
            </a:r>
            <a:endParaRPr lang="en-US" dirty="0"/>
          </a:p>
        </p:txBody>
      </p:sp>
      <p:sp>
        <p:nvSpPr>
          <p:cNvPr id="18" name="Slide Number Placeholder 5">
            <a:extLst>
              <a:ext uri="{FF2B5EF4-FFF2-40B4-BE49-F238E27FC236}">
                <a16:creationId xmlns:a16="http://schemas.microsoft.com/office/drawing/2014/main" id="{00DC7B19-3A52-4E26-9964-A6ACE89649FC}"/>
              </a:ext>
            </a:extLst>
          </p:cNvPr>
          <p:cNvSpPr>
            <a:spLocks noGrp="1"/>
          </p:cNvSpPr>
          <p:nvPr>
            <p:ph type="sldNum" sz="quarter" idx="4"/>
          </p:nvPr>
        </p:nvSpPr>
        <p:spPr bwMode="gray">
          <a:xfrm>
            <a:off x="4302000" y="4878000"/>
            <a:ext cx="540000" cy="122400"/>
          </a:xfrm>
          <a:prstGeom prst="rect">
            <a:avLst/>
          </a:prstGeom>
        </p:spPr>
        <p:txBody>
          <a:bodyPr vert="horz" lIns="0" tIns="0" rIns="0" bIns="0" rtlCol="0" anchor="ctr"/>
          <a:lstStyle>
            <a:lvl1pPr algn="ctr">
              <a:defRPr sz="800">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1" name="Picture 23" descr="A picture containing icon&#10;&#10;Description automatically generated">
            <a:extLst>
              <a:ext uri="{FF2B5EF4-FFF2-40B4-BE49-F238E27FC236}">
                <a16:creationId xmlns:a16="http://schemas.microsoft.com/office/drawing/2014/main" id="{79151633-17A6-472C-90F8-0E7AB5E5448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9264043" y="-14287"/>
            <a:ext cx="670272" cy="3374707"/>
          </a:xfrm>
          <a:prstGeom prst="rect">
            <a:avLst/>
          </a:prstGeom>
        </p:spPr>
      </p:pic>
    </p:spTree>
    <p:extLst>
      <p:ext uri="{BB962C8B-B14F-4D97-AF65-F5344CB8AC3E}">
        <p14:creationId xmlns:p14="http://schemas.microsoft.com/office/powerpoint/2010/main" val="346238897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Lst>
  <p:hf hdr="0"/>
  <p:txStyles>
    <p:title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p:titleStyle>
    <p:bodyStyle>
      <a:lvl1pPr marL="216000" indent="-216000" algn="l" defTabSz="685800" rtl="0" eaLnBrk="1" latinLnBrk="0" hangingPunct="1">
        <a:lnSpc>
          <a:spcPct val="100000"/>
        </a:lnSpc>
        <a:spcBef>
          <a:spcPts val="750"/>
        </a:spcBef>
        <a:buClr>
          <a:schemeClr val="accent4"/>
        </a:buClr>
        <a:buSzPct val="90000"/>
        <a:buFont typeface="Wingdings" panose="05000000000000000000" pitchFamily="2" charset="2"/>
        <a:buChar char="l"/>
        <a:defRPr kumimoji="1" sz="2200" kern="1200">
          <a:solidFill>
            <a:schemeClr val="tx1"/>
          </a:solidFill>
          <a:latin typeface="+mj-ea"/>
          <a:ea typeface="+mj-ea"/>
          <a:cs typeface="+mn-cs"/>
        </a:defRPr>
      </a:lvl1pPr>
      <a:lvl2pPr marL="5143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800" kern="1200">
          <a:solidFill>
            <a:schemeClr val="tx1"/>
          </a:solidFill>
          <a:latin typeface="+mj-ea"/>
          <a:ea typeface="+mj-ea"/>
          <a:cs typeface="+mn-cs"/>
        </a:defRPr>
      </a:lvl2pPr>
      <a:lvl3pPr marL="8572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600" kern="1200">
          <a:solidFill>
            <a:schemeClr val="tx1"/>
          </a:solidFill>
          <a:latin typeface="+mj-ea"/>
          <a:ea typeface="+mj-ea"/>
          <a:cs typeface="+mn-cs"/>
        </a:defRPr>
      </a:lvl3pPr>
      <a:lvl4pPr marL="12001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j-ea"/>
          <a:ea typeface="+mj-ea"/>
          <a:cs typeface="+mn-cs"/>
        </a:defRPr>
      </a:lvl4pPr>
      <a:lvl5pPr marL="15430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j-ea"/>
          <a:ea typeface="+mj-ea"/>
          <a:cs typeface="+mn-cs"/>
        </a:defRPr>
      </a:lvl5pPr>
      <a:lvl6pPr marL="18859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6pPr>
      <a:lvl7pPr marL="22288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7pPr>
      <a:lvl8pPr marL="25717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8pPr>
      <a:lvl9pPr marL="2914650" indent="-171450" algn="l" defTabSz="685800" rtl="0" eaLnBrk="1" latinLnBrk="0" hangingPunct="1">
        <a:lnSpc>
          <a:spcPct val="100000"/>
        </a:lnSpc>
        <a:spcBef>
          <a:spcPts val="375"/>
        </a:spcBef>
        <a:buClr>
          <a:srgbClr val="6D6E70"/>
        </a:buClr>
        <a:buSzPct val="90000"/>
        <a:buFont typeface="Wingdings" panose="05000000000000000000" pitchFamily="2" charset="2"/>
        <a:buChar char="l"/>
        <a:defRPr kumimoji="1" sz="14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eams.microsoft.com/l/meetup-join/19%3ameeting_ZTg1NzNkZjAtOWRiMy00NzVlLTgxNzYtODIxZjk5NWEzMDY5%40thread.v2/0?context=%7b%22Tid%22%3a%22a19f121d-81e1-4858-a9d8-736e267fd4c7%22%2c%22Oid%22%3a%22c47e51a4-1809-4b26-8fe4-45857175016c%22%7d"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monoist.itmedia.co.jp/mn/articles/2012/07/news049_3.html?_gl=1*1obpuls*_ga*MTE1ODIzNDIwNy4xNjgyNjY2NTc5*_ga_5N2LQ9NMM1*MTY4NTk1MTg5MC4yLjEuMTY4NTk1MjEzMi42MC4wLjA.#l_sp_201207toshiba_23.jpg&amp;_ga=2.177383521.592745524.1685951891-269017618.1681881714" TargetMode="External"/><Relationship Id="rId2" Type="http://schemas.openxmlformats.org/officeDocument/2006/relationships/hyperlink" Target="https://www.kankyo-business.jp/column/028566.php" TargetMode="Externa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hitachi.co.jp/New/cnews/month/2023/04/0403.htm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gremo.mirai.nagoya-u.ac.jp/media-download/85/2954e02b4da68bb2/" TargetMode="External"/><Relationship Id="rId2" Type="http://schemas.openxmlformats.org/officeDocument/2006/relationships/hyperlink" Target="https://www.enecho.meti.go.jp/category/electricity_and_gas/energy_system_reform/" TargetMode="Externa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na.com/jp/press/4942/" TargetMode="Externa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www.cocn.jp/report/theme98-L.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jpeg"/><Relationship Id="rId18" Type="http://schemas.openxmlformats.org/officeDocument/2006/relationships/image" Target="../media/image34.png"/><Relationship Id="rId3" Type="http://schemas.openxmlformats.org/officeDocument/2006/relationships/image" Target="../media/image20.png"/><Relationship Id="rId21" Type="http://schemas.openxmlformats.org/officeDocument/2006/relationships/image" Target="../media/image37.png"/><Relationship Id="rId7" Type="http://schemas.openxmlformats.org/officeDocument/2006/relationships/image" Target="../media/image24.png"/><Relationship Id="rId12" Type="http://schemas.openxmlformats.org/officeDocument/2006/relationships/image" Target="../media/image28.jpg"/><Relationship Id="rId17" Type="http://schemas.openxmlformats.org/officeDocument/2006/relationships/image" Target="../media/image33.png"/><Relationship Id="rId2" Type="http://schemas.openxmlformats.org/officeDocument/2006/relationships/image" Target="../media/image19.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3.png"/><Relationship Id="rId11" Type="http://schemas.microsoft.com/office/2007/relationships/hdphoto" Target="../media/hdphoto1.wdp"/><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7.png"/><Relationship Id="rId19"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6.jpe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package" Target="../embeddings/Microsoft_Excel_Worksheet.xlsx"/><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jfe-steel.co.jp/release/2022/12/221208-1.html" TargetMode="Externa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www.sip4d.jp/outline/fun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B2ADC8B-B780-492F-A901-71962E080D21}"/>
              </a:ext>
            </a:extLst>
          </p:cNvPr>
          <p:cNvSpPr>
            <a:spLocks noGrp="1"/>
          </p:cNvSpPr>
          <p:nvPr>
            <p:ph type="title"/>
          </p:nvPr>
        </p:nvSpPr>
        <p:spPr/>
        <p:txBody>
          <a:bodyPr>
            <a:normAutofit/>
          </a:bodyPr>
          <a:lstStyle/>
          <a:p>
            <a:r>
              <a:rPr lang="ja-JP" altLang="en-US" sz="2400" dirty="0"/>
              <a:t>システム・オブ・システムズ</a:t>
            </a:r>
            <a:r>
              <a:rPr lang="en-US" altLang="ja-JP" sz="2400" dirty="0"/>
              <a:t>(SoS)</a:t>
            </a:r>
            <a:r>
              <a:rPr lang="ja-JP" altLang="en-US" sz="2400" dirty="0"/>
              <a:t> 第</a:t>
            </a:r>
            <a:r>
              <a:rPr lang="en-US" altLang="ja-JP" sz="2400" dirty="0"/>
              <a:t>4</a:t>
            </a:r>
            <a:r>
              <a:rPr lang="ja-JP" altLang="en-US" sz="2400" dirty="0"/>
              <a:t>回分科会</a:t>
            </a:r>
          </a:p>
        </p:txBody>
      </p:sp>
      <p:sp>
        <p:nvSpPr>
          <p:cNvPr id="6" name="コンテンツ プレースホルダー 5">
            <a:extLst>
              <a:ext uri="{FF2B5EF4-FFF2-40B4-BE49-F238E27FC236}">
                <a16:creationId xmlns:a16="http://schemas.microsoft.com/office/drawing/2014/main" id="{7D606AE9-8881-41EA-A4D1-C21ACBDEB448}"/>
              </a:ext>
            </a:extLst>
          </p:cNvPr>
          <p:cNvSpPr>
            <a:spLocks noGrp="1"/>
          </p:cNvSpPr>
          <p:nvPr>
            <p:ph idx="1"/>
          </p:nvPr>
        </p:nvSpPr>
        <p:spPr>
          <a:xfrm>
            <a:off x="320571" y="889200"/>
            <a:ext cx="8679600" cy="3787200"/>
          </a:xfrm>
        </p:spPr>
        <p:txBody>
          <a:bodyPr>
            <a:normAutofit/>
          </a:bodyPr>
          <a:lstStyle/>
          <a:p>
            <a:pPr>
              <a:buFont typeface="Wingdings" panose="05000000000000000000" pitchFamily="2" charset="2"/>
              <a:buChar char="u"/>
            </a:pPr>
            <a:r>
              <a:rPr lang="ja-JP" altLang="en-US" sz="1800" dirty="0"/>
              <a:t>開催要項</a:t>
            </a:r>
            <a:endParaRPr lang="en-US" altLang="ja-JP" sz="1800" dirty="0"/>
          </a:p>
          <a:p>
            <a:pPr lvl="1"/>
            <a:r>
              <a:rPr lang="ja-JP" altLang="en-US" sz="1400" dirty="0"/>
              <a:t>日時：</a:t>
            </a:r>
            <a:r>
              <a:rPr lang="en-US" altLang="ja-JP" sz="1400" dirty="0"/>
              <a:t>2023</a:t>
            </a:r>
            <a:r>
              <a:rPr lang="ja-JP" altLang="en-US" sz="1400" dirty="0"/>
              <a:t>年</a:t>
            </a:r>
            <a:r>
              <a:rPr lang="en-US" altLang="ja-JP" sz="1400" dirty="0"/>
              <a:t>6</a:t>
            </a:r>
            <a:r>
              <a:rPr lang="ja-JP" altLang="en-US" sz="1400" dirty="0"/>
              <a:t>月</a:t>
            </a:r>
            <a:r>
              <a:rPr lang="en-US" altLang="ja-JP" sz="1400" dirty="0"/>
              <a:t>7</a:t>
            </a:r>
            <a:r>
              <a:rPr lang="ja-JP" altLang="en-US" sz="1400" dirty="0"/>
              <a:t>日</a:t>
            </a:r>
            <a:r>
              <a:rPr lang="en-US" altLang="ja-JP" sz="1400" dirty="0"/>
              <a:t>(</a:t>
            </a:r>
            <a:r>
              <a:rPr lang="ja-JP" altLang="en-US" sz="1400" dirty="0"/>
              <a:t>水</a:t>
            </a:r>
            <a:r>
              <a:rPr lang="en-US" altLang="ja-JP" sz="1400" dirty="0"/>
              <a:t>)</a:t>
            </a:r>
            <a:r>
              <a:rPr lang="ja-JP" altLang="en-US" sz="1400" dirty="0"/>
              <a:t> </a:t>
            </a:r>
            <a:r>
              <a:rPr lang="en-US" altLang="ja-JP" sz="1400" dirty="0"/>
              <a:t>9:00-10:30</a:t>
            </a:r>
          </a:p>
          <a:p>
            <a:pPr lvl="1"/>
            <a:r>
              <a:rPr lang="ja-JP" altLang="en-US" sz="1400" dirty="0"/>
              <a:t>開催方法：</a:t>
            </a:r>
            <a:r>
              <a:rPr lang="en-US" altLang="ja-JP" sz="1400" dirty="0"/>
              <a:t>Web</a:t>
            </a:r>
            <a:r>
              <a:rPr lang="ja-JP" altLang="en-US" sz="1400" dirty="0"/>
              <a:t>会議</a:t>
            </a:r>
            <a:r>
              <a:rPr lang="en-US" altLang="ja-JP" sz="1400" dirty="0"/>
              <a:t>(</a:t>
            </a:r>
            <a:r>
              <a:rPr lang="en-US" altLang="ja-JP" sz="1400" dirty="0">
                <a:hlinkClick r:id="rId2"/>
              </a:rPr>
              <a:t>Teams</a:t>
            </a:r>
            <a:r>
              <a:rPr lang="en-US" altLang="ja-JP" sz="1400" dirty="0"/>
              <a:t>)</a:t>
            </a:r>
          </a:p>
          <a:p>
            <a:pPr lvl="1"/>
            <a:r>
              <a:rPr lang="ja-JP" altLang="en-US" sz="1400" dirty="0"/>
              <a:t>出席予定：</a:t>
            </a:r>
            <a:r>
              <a:rPr lang="ja-JP" altLang="en-US" sz="1200" dirty="0"/>
              <a:t>東京大学）藤田先生、慶応大学）鈴木先生、日立製作所）高橋様、三菱重工）佐々木様、</a:t>
            </a:r>
            <a:br>
              <a:rPr lang="en-US" altLang="ja-JP" sz="1200" dirty="0"/>
            </a:br>
            <a:r>
              <a:rPr lang="ja-JP" altLang="en-US" sz="1200" dirty="0"/>
              <a:t>　　　　　　三井住友銀行）市原様、東芝デジタルソリューションズ）田村様、横河電機）奥田様</a:t>
            </a:r>
            <a:br>
              <a:rPr lang="en-US" altLang="ja-JP" sz="1200" dirty="0"/>
            </a:br>
            <a:r>
              <a:rPr lang="ja-JP" altLang="en-US" sz="1200" dirty="0"/>
              <a:t>　　　　　　富士通）増本様、植木様、</a:t>
            </a:r>
            <a:r>
              <a:rPr lang="en-US" altLang="ja-JP" sz="1200" dirty="0"/>
              <a:t>SoS</a:t>
            </a:r>
            <a:r>
              <a:rPr lang="ja-JP" altLang="en-US" sz="1200" dirty="0"/>
              <a:t>分科会事務局）浦田、澤田、宮前、更科</a:t>
            </a:r>
            <a:endParaRPr lang="en-US" altLang="ja-JP" sz="1200" dirty="0"/>
          </a:p>
          <a:p>
            <a:pPr marL="342900" lvl="1" indent="0">
              <a:buNone/>
            </a:pPr>
            <a:r>
              <a:rPr lang="ja-JP" altLang="en-US" sz="1200" dirty="0"/>
              <a:t>　　　　　　　</a:t>
            </a:r>
            <a:r>
              <a:rPr lang="en-US" altLang="ja-JP" sz="1200" dirty="0"/>
              <a:t>SIC</a:t>
            </a:r>
            <a:r>
              <a:rPr lang="ja-JP" altLang="en-US" sz="1200" dirty="0"/>
              <a:t>事務局関係者様</a:t>
            </a:r>
            <a:br>
              <a:rPr lang="en-US" altLang="ja-JP" sz="1200" dirty="0"/>
            </a:br>
            <a:r>
              <a:rPr lang="ja-JP" altLang="en-US" sz="1200" dirty="0"/>
              <a:t>　　　　　　</a:t>
            </a:r>
            <a:endParaRPr lang="en-US" altLang="ja-JP" sz="1800" dirty="0"/>
          </a:p>
          <a:p>
            <a:pPr>
              <a:buFont typeface="Wingdings" panose="05000000000000000000" pitchFamily="2" charset="2"/>
              <a:buChar char="u"/>
            </a:pPr>
            <a:r>
              <a:rPr lang="ja-JP" altLang="en-US" sz="1800" dirty="0"/>
              <a:t>アジェンダ</a:t>
            </a:r>
            <a:endParaRPr lang="en-US" altLang="ja-JP" sz="1800" dirty="0"/>
          </a:p>
          <a:p>
            <a:pPr lvl="1"/>
            <a:r>
              <a:rPr lang="ja-JP" altLang="en-US" sz="1400" dirty="0"/>
              <a:t>事例における</a:t>
            </a:r>
            <a:r>
              <a:rPr lang="en-US" altLang="ja-JP" sz="1400" dirty="0"/>
              <a:t>Human</a:t>
            </a:r>
            <a:r>
              <a:rPr lang="ja-JP" altLang="en-US" sz="1400" dirty="0"/>
              <a:t>要素まとめおよび</a:t>
            </a:r>
            <a:r>
              <a:rPr lang="en-US" altLang="ja-JP" sz="1400" dirty="0"/>
              <a:t>Human</a:t>
            </a:r>
            <a:r>
              <a:rPr lang="ja-JP" altLang="en-US" sz="1400" dirty="0"/>
              <a:t>要素を含む</a:t>
            </a:r>
            <a:br>
              <a:rPr lang="en-US" altLang="ja-JP" sz="1400" dirty="0"/>
            </a:br>
            <a:r>
              <a:rPr lang="ja-JP" altLang="en-US" sz="1400" dirty="0"/>
              <a:t>ヘテロジーニアスな事例</a:t>
            </a:r>
            <a:r>
              <a:rPr lang="en-US" altLang="ja-JP" sz="1400" dirty="0"/>
              <a:t>								10</a:t>
            </a:r>
            <a:r>
              <a:rPr lang="ja-JP" altLang="en-US" sz="1400" dirty="0"/>
              <a:t>分</a:t>
            </a:r>
            <a:endParaRPr lang="en-US" altLang="ja-JP" sz="1400" dirty="0"/>
          </a:p>
          <a:p>
            <a:pPr lvl="1"/>
            <a:r>
              <a:rPr lang="en-US" altLang="ja-JP" sz="1400" dirty="0"/>
              <a:t>Human</a:t>
            </a:r>
            <a:r>
              <a:rPr lang="ja-JP" altLang="en-US" sz="1400" dirty="0"/>
              <a:t>の観点から見たシステムの成熟度</a:t>
            </a:r>
            <a:r>
              <a:rPr lang="en-US" altLang="ja-JP" sz="1400" dirty="0"/>
              <a:t>						15</a:t>
            </a:r>
            <a:r>
              <a:rPr lang="ja-JP" altLang="en-US" sz="1400" dirty="0"/>
              <a:t>分</a:t>
            </a:r>
            <a:endParaRPr lang="en-US" altLang="ja-JP" sz="1400" dirty="0"/>
          </a:p>
          <a:p>
            <a:pPr lvl="1"/>
            <a:r>
              <a:rPr lang="ja-JP" altLang="en-US" sz="1400" dirty="0"/>
              <a:t>今年度の進め方について</a:t>
            </a:r>
            <a:r>
              <a:rPr lang="en-US" altLang="ja-JP" sz="1400" dirty="0"/>
              <a:t>								</a:t>
            </a:r>
            <a:r>
              <a:rPr lang="ja-JP" altLang="en-US" sz="1400" dirty="0"/>
              <a:t> </a:t>
            </a:r>
            <a:r>
              <a:rPr lang="en-US" altLang="ja-JP" sz="1400" dirty="0"/>
              <a:t>5</a:t>
            </a:r>
            <a:r>
              <a:rPr lang="ja-JP" altLang="en-US" sz="1400" dirty="0"/>
              <a:t>分</a:t>
            </a:r>
            <a:br>
              <a:rPr lang="en-US" altLang="ja-JP" sz="1000" dirty="0"/>
            </a:br>
            <a:endParaRPr lang="en-US" altLang="ja-JP" sz="1000" dirty="0"/>
          </a:p>
          <a:p>
            <a:pPr lvl="1"/>
            <a:r>
              <a:rPr lang="ja-JP" altLang="en-US" sz="1400" dirty="0"/>
              <a:t>ディスカッション</a:t>
            </a:r>
            <a:r>
              <a:rPr lang="en-US" altLang="ja-JP" sz="1400" dirty="0"/>
              <a:t>									60</a:t>
            </a:r>
            <a:r>
              <a:rPr lang="ja-JP" altLang="en-US" sz="1400" dirty="0"/>
              <a:t>分</a:t>
            </a:r>
            <a:endParaRPr lang="en-US" altLang="ja-JP" sz="1400" dirty="0"/>
          </a:p>
        </p:txBody>
      </p:sp>
      <p:sp>
        <p:nvSpPr>
          <p:cNvPr id="3" name="スライド番号プレースホルダー 2">
            <a:extLst>
              <a:ext uri="{FF2B5EF4-FFF2-40B4-BE49-F238E27FC236}">
                <a16:creationId xmlns:a16="http://schemas.microsoft.com/office/drawing/2014/main" id="{767B8917-B790-D709-1330-F2998EBF6218}"/>
              </a:ext>
            </a:extLst>
          </p:cNvPr>
          <p:cNvSpPr>
            <a:spLocks noGrp="1"/>
          </p:cNvSpPr>
          <p:nvPr>
            <p:ph type="sldNum" sz="quarter" idx="12"/>
          </p:nvPr>
        </p:nvSpPr>
        <p:spPr/>
        <p:txBody>
          <a:bodyPr/>
          <a:lstStyle/>
          <a:p>
            <a:fld id="{4D029D89-7B63-4C94-AD4D-2E4D6BB83637}" type="slidenum">
              <a:rPr kumimoji="1" lang="ja-JP" altLang="en-US" smtClean="0"/>
              <a:t>1</a:t>
            </a:fld>
            <a:endParaRPr kumimoji="1" lang="ja-JP" altLang="en-US"/>
          </a:p>
        </p:txBody>
      </p:sp>
    </p:spTree>
    <p:extLst>
      <p:ext uri="{BB962C8B-B14F-4D97-AF65-F5344CB8AC3E}">
        <p14:creationId xmlns:p14="http://schemas.microsoft.com/office/powerpoint/2010/main" val="2147185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59BD3-6C3F-D589-5A24-740F34682443}"/>
              </a:ext>
            </a:extLst>
          </p:cNvPr>
          <p:cNvSpPr>
            <a:spLocks noGrp="1"/>
          </p:cNvSpPr>
          <p:nvPr>
            <p:ph type="title"/>
          </p:nvPr>
        </p:nvSpPr>
        <p:spPr/>
        <p:txBody>
          <a:bodyPr/>
          <a:lstStyle/>
          <a:p>
            <a:r>
              <a:rPr kumimoji="1" lang="en-US" altLang="ja-JP" dirty="0"/>
              <a:t>Human</a:t>
            </a:r>
            <a:r>
              <a:rPr kumimoji="1" lang="ja-JP" altLang="en-US" dirty="0"/>
              <a:t>要素を含むヘテロジーニアスな事例</a:t>
            </a:r>
          </a:p>
        </p:txBody>
      </p:sp>
      <p:sp>
        <p:nvSpPr>
          <p:cNvPr id="3" name="スライド番号プレースホルダー 2">
            <a:extLst>
              <a:ext uri="{FF2B5EF4-FFF2-40B4-BE49-F238E27FC236}">
                <a16:creationId xmlns:a16="http://schemas.microsoft.com/office/drawing/2014/main" id="{7F8AECF6-3262-EF95-AE9F-8EDB86484E17}"/>
              </a:ext>
            </a:extLst>
          </p:cNvPr>
          <p:cNvSpPr>
            <a:spLocks noGrp="1"/>
          </p:cNvSpPr>
          <p:nvPr>
            <p:ph type="sldNum" sz="quarter" idx="12"/>
          </p:nvPr>
        </p:nvSpPr>
        <p:spPr>
          <a:xfrm>
            <a:off x="4302000" y="4912290"/>
            <a:ext cx="540000" cy="122400"/>
          </a:xfrm>
        </p:spPr>
        <p:txBody>
          <a:bodyPr/>
          <a:lstStyle/>
          <a:p>
            <a:fld id="{4D029D89-7B63-4C94-AD4D-2E4D6BB83637}" type="slidenum">
              <a:rPr kumimoji="1" lang="ja-JP" altLang="en-US" smtClean="0"/>
              <a:t>10</a:t>
            </a:fld>
            <a:endParaRPr kumimoji="1" lang="ja-JP" altLang="en-US"/>
          </a:p>
        </p:txBody>
      </p:sp>
      <p:sp>
        <p:nvSpPr>
          <p:cNvPr id="8" name="正方形/長方形 7">
            <a:extLst>
              <a:ext uri="{FF2B5EF4-FFF2-40B4-BE49-F238E27FC236}">
                <a16:creationId xmlns:a16="http://schemas.microsoft.com/office/drawing/2014/main" id="{F636CE6D-FCFE-A8D0-29C6-43A963DD64C4}"/>
              </a:ext>
            </a:extLst>
          </p:cNvPr>
          <p:cNvSpPr/>
          <p:nvPr/>
        </p:nvSpPr>
        <p:spPr>
          <a:xfrm>
            <a:off x="457199" y="649267"/>
            <a:ext cx="8077200" cy="36933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kumimoji="1" lang="en-US" altLang="ja-JP" dirty="0">
                <a:solidFill>
                  <a:schemeClr val="tx1"/>
                </a:solidFill>
              </a:rPr>
              <a:t>A.</a:t>
            </a:r>
            <a:r>
              <a:rPr kumimoji="1" lang="ja-JP" altLang="en-US" dirty="0">
                <a:solidFill>
                  <a:schemeClr val="tx1"/>
                </a:solidFill>
              </a:rPr>
              <a:t> 人間が工学システムのスーパーバイザやオペレータの役割を担う</a:t>
            </a:r>
            <a:endParaRPr kumimoji="1" lang="en-US" altLang="ja-JP" dirty="0">
              <a:solidFill>
                <a:schemeClr val="tx1"/>
              </a:solidFill>
            </a:endParaRPr>
          </a:p>
        </p:txBody>
      </p:sp>
      <p:sp>
        <p:nvSpPr>
          <p:cNvPr id="9" name="正方形/長方形 8">
            <a:extLst>
              <a:ext uri="{FF2B5EF4-FFF2-40B4-BE49-F238E27FC236}">
                <a16:creationId xmlns:a16="http://schemas.microsoft.com/office/drawing/2014/main" id="{2E4CF73C-4A70-CCB7-A6C6-97066B1B9AD3}"/>
              </a:ext>
            </a:extLst>
          </p:cNvPr>
          <p:cNvSpPr/>
          <p:nvPr/>
        </p:nvSpPr>
        <p:spPr>
          <a:xfrm>
            <a:off x="457199" y="1244401"/>
            <a:ext cx="509953" cy="18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No.8</a:t>
            </a:r>
            <a:endParaRPr kumimoji="1" lang="ja-JP" altLang="en-US" sz="1100" dirty="0" err="1">
              <a:solidFill>
                <a:schemeClr val="tx1"/>
              </a:solidFill>
            </a:endParaRPr>
          </a:p>
        </p:txBody>
      </p:sp>
      <p:sp>
        <p:nvSpPr>
          <p:cNvPr id="10" name="テキスト ボックス 9">
            <a:hlinkClick r:id="rId2"/>
            <a:extLst>
              <a:ext uri="{FF2B5EF4-FFF2-40B4-BE49-F238E27FC236}">
                <a16:creationId xmlns:a16="http://schemas.microsoft.com/office/drawing/2014/main" id="{BD97796C-DA6E-52DA-0D74-198265B8025F}"/>
              </a:ext>
            </a:extLst>
          </p:cNvPr>
          <p:cNvSpPr txBox="1"/>
          <p:nvPr/>
        </p:nvSpPr>
        <p:spPr>
          <a:xfrm>
            <a:off x="457199" y="1452070"/>
            <a:ext cx="3416320" cy="415498"/>
          </a:xfrm>
          <a:prstGeom prst="rect">
            <a:avLst/>
          </a:prstGeom>
          <a:noFill/>
        </p:spPr>
        <p:txBody>
          <a:bodyPr wrap="none" rtlCol="0">
            <a:spAutoFit/>
          </a:bodyPr>
          <a:lstStyle/>
          <a:p>
            <a:pPr algn="l"/>
            <a:r>
              <a:rPr kumimoji="1" lang="ja-JP" altLang="en-US" sz="1050" dirty="0"/>
              <a:t>東京電力ベンチャーズ、工場に新たな収益を生みだす</a:t>
            </a:r>
            <a:endParaRPr kumimoji="1" lang="en-US" altLang="ja-JP" sz="1050" dirty="0"/>
          </a:p>
          <a:p>
            <a:pPr algn="l"/>
            <a:r>
              <a:rPr kumimoji="1" lang="ja-JP" altLang="en-US" sz="1050" dirty="0"/>
              <a:t>デマンドレスポンスを実現</a:t>
            </a:r>
          </a:p>
        </p:txBody>
      </p:sp>
      <p:sp>
        <p:nvSpPr>
          <p:cNvPr id="12" name="正方形/長方形 11">
            <a:extLst>
              <a:ext uri="{FF2B5EF4-FFF2-40B4-BE49-F238E27FC236}">
                <a16:creationId xmlns:a16="http://schemas.microsoft.com/office/drawing/2014/main" id="{26135B3D-1B93-F493-5409-FAF649BE0329}"/>
              </a:ext>
            </a:extLst>
          </p:cNvPr>
          <p:cNvSpPr/>
          <p:nvPr/>
        </p:nvSpPr>
        <p:spPr>
          <a:xfrm>
            <a:off x="4663966" y="1208581"/>
            <a:ext cx="650983" cy="18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No.18</a:t>
            </a:r>
            <a:endParaRPr kumimoji="1" lang="ja-JP" altLang="en-US" sz="1100" dirty="0" err="1">
              <a:solidFill>
                <a:schemeClr val="tx1"/>
              </a:solidFill>
            </a:endParaRPr>
          </a:p>
        </p:txBody>
      </p:sp>
      <p:sp>
        <p:nvSpPr>
          <p:cNvPr id="13" name="テキスト ボックス 12">
            <a:hlinkClick r:id="rId3"/>
            <a:extLst>
              <a:ext uri="{FF2B5EF4-FFF2-40B4-BE49-F238E27FC236}">
                <a16:creationId xmlns:a16="http://schemas.microsoft.com/office/drawing/2014/main" id="{A93C37D6-D0AA-5549-33E3-BE6BC92B4A2E}"/>
              </a:ext>
            </a:extLst>
          </p:cNvPr>
          <p:cNvSpPr txBox="1"/>
          <p:nvPr/>
        </p:nvSpPr>
        <p:spPr>
          <a:xfrm>
            <a:off x="4632174" y="1452070"/>
            <a:ext cx="4391811" cy="253916"/>
          </a:xfrm>
          <a:prstGeom prst="rect">
            <a:avLst/>
          </a:prstGeom>
          <a:noFill/>
        </p:spPr>
        <p:txBody>
          <a:bodyPr wrap="square" rtlCol="0">
            <a:spAutoFit/>
          </a:bodyPr>
          <a:lstStyle/>
          <a:p>
            <a:pPr algn="l"/>
            <a:r>
              <a:rPr kumimoji="1" lang="ja-JP" altLang="en-US" sz="1050" dirty="0"/>
              <a:t>東芝が注力するインフラサービス事業（エネルギー）</a:t>
            </a:r>
            <a:endParaRPr kumimoji="1" lang="en-US" altLang="ja-JP" sz="1050" dirty="0"/>
          </a:p>
        </p:txBody>
      </p:sp>
      <p:pic>
        <p:nvPicPr>
          <p:cNvPr id="7" name="図 6">
            <a:extLst>
              <a:ext uri="{FF2B5EF4-FFF2-40B4-BE49-F238E27FC236}">
                <a16:creationId xmlns:a16="http://schemas.microsoft.com/office/drawing/2014/main" id="{C2871432-A65E-1FC2-8449-0F5887EFF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2026153"/>
            <a:ext cx="4011930" cy="1266925"/>
          </a:xfrm>
          <a:prstGeom prst="rect">
            <a:avLst/>
          </a:prstGeom>
        </p:spPr>
      </p:pic>
      <p:pic>
        <p:nvPicPr>
          <p:cNvPr id="15" name="図 14">
            <a:extLst>
              <a:ext uri="{FF2B5EF4-FFF2-40B4-BE49-F238E27FC236}">
                <a16:creationId xmlns:a16="http://schemas.microsoft.com/office/drawing/2014/main" id="{896814D6-7D53-DD90-B58C-F318FA950144}"/>
              </a:ext>
            </a:extLst>
          </p:cNvPr>
          <p:cNvPicPr>
            <a:picLocks noChangeAspect="1"/>
          </p:cNvPicPr>
          <p:nvPr/>
        </p:nvPicPr>
        <p:blipFill>
          <a:blip r:embed="rId5"/>
          <a:stretch>
            <a:fillRect/>
          </a:stretch>
        </p:blipFill>
        <p:spPr>
          <a:xfrm>
            <a:off x="4632174" y="1723147"/>
            <a:ext cx="4469127" cy="2501756"/>
          </a:xfrm>
          <a:prstGeom prst="rect">
            <a:avLst/>
          </a:prstGeom>
        </p:spPr>
      </p:pic>
    </p:spTree>
    <p:extLst>
      <p:ext uri="{BB962C8B-B14F-4D97-AF65-F5344CB8AC3E}">
        <p14:creationId xmlns:p14="http://schemas.microsoft.com/office/powerpoint/2010/main" val="1006898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59BD3-6C3F-D589-5A24-740F34682443}"/>
              </a:ext>
            </a:extLst>
          </p:cNvPr>
          <p:cNvSpPr>
            <a:spLocks noGrp="1"/>
          </p:cNvSpPr>
          <p:nvPr>
            <p:ph type="title"/>
          </p:nvPr>
        </p:nvSpPr>
        <p:spPr/>
        <p:txBody>
          <a:bodyPr/>
          <a:lstStyle/>
          <a:p>
            <a:r>
              <a:rPr kumimoji="1" lang="en-US" altLang="ja-JP" dirty="0"/>
              <a:t>Human</a:t>
            </a:r>
            <a:r>
              <a:rPr kumimoji="1" lang="ja-JP" altLang="en-US" dirty="0"/>
              <a:t>要素を含むヘテロジーニアスな事例</a:t>
            </a:r>
          </a:p>
        </p:txBody>
      </p:sp>
      <p:sp>
        <p:nvSpPr>
          <p:cNvPr id="3" name="スライド番号プレースホルダー 2">
            <a:extLst>
              <a:ext uri="{FF2B5EF4-FFF2-40B4-BE49-F238E27FC236}">
                <a16:creationId xmlns:a16="http://schemas.microsoft.com/office/drawing/2014/main" id="{7F8AECF6-3262-EF95-AE9F-8EDB86484E17}"/>
              </a:ext>
            </a:extLst>
          </p:cNvPr>
          <p:cNvSpPr>
            <a:spLocks noGrp="1"/>
          </p:cNvSpPr>
          <p:nvPr>
            <p:ph type="sldNum" sz="quarter" idx="12"/>
          </p:nvPr>
        </p:nvSpPr>
        <p:spPr>
          <a:xfrm>
            <a:off x="4302000" y="4912290"/>
            <a:ext cx="540000" cy="122400"/>
          </a:xfrm>
        </p:spPr>
        <p:txBody>
          <a:bodyPr/>
          <a:lstStyle/>
          <a:p>
            <a:fld id="{4D029D89-7B63-4C94-AD4D-2E4D6BB83637}"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F636CE6D-FCFE-A8D0-29C6-43A963DD64C4}"/>
              </a:ext>
            </a:extLst>
          </p:cNvPr>
          <p:cNvSpPr/>
          <p:nvPr/>
        </p:nvSpPr>
        <p:spPr>
          <a:xfrm>
            <a:off x="457199" y="649267"/>
            <a:ext cx="8077200" cy="36933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kumimoji="1" lang="en-US" altLang="ja-JP" dirty="0">
                <a:solidFill>
                  <a:schemeClr val="tx1"/>
                </a:solidFill>
              </a:rPr>
              <a:t>A.</a:t>
            </a:r>
            <a:r>
              <a:rPr kumimoji="1" lang="ja-JP" altLang="en-US" dirty="0">
                <a:solidFill>
                  <a:schemeClr val="tx1"/>
                </a:solidFill>
              </a:rPr>
              <a:t> 人間が工学システムのスーパーバイザやオペレータの役割を担う</a:t>
            </a:r>
            <a:endParaRPr kumimoji="1" lang="en-US" altLang="ja-JP" dirty="0">
              <a:solidFill>
                <a:schemeClr val="tx1"/>
              </a:solidFill>
            </a:endParaRPr>
          </a:p>
        </p:txBody>
      </p:sp>
      <p:sp>
        <p:nvSpPr>
          <p:cNvPr id="9" name="正方形/長方形 8">
            <a:extLst>
              <a:ext uri="{FF2B5EF4-FFF2-40B4-BE49-F238E27FC236}">
                <a16:creationId xmlns:a16="http://schemas.microsoft.com/office/drawing/2014/main" id="{2E4CF73C-4A70-CCB7-A6C6-97066B1B9AD3}"/>
              </a:ext>
            </a:extLst>
          </p:cNvPr>
          <p:cNvSpPr/>
          <p:nvPr/>
        </p:nvSpPr>
        <p:spPr>
          <a:xfrm>
            <a:off x="457199" y="1244401"/>
            <a:ext cx="742951" cy="18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No.25</a:t>
            </a:r>
            <a:endParaRPr kumimoji="1" lang="ja-JP" altLang="en-US" sz="1100" dirty="0" err="1">
              <a:solidFill>
                <a:schemeClr val="tx1"/>
              </a:solidFill>
            </a:endParaRPr>
          </a:p>
        </p:txBody>
      </p:sp>
      <p:sp>
        <p:nvSpPr>
          <p:cNvPr id="10" name="テキスト ボックス 9">
            <a:hlinkClick r:id="rId2"/>
            <a:extLst>
              <a:ext uri="{FF2B5EF4-FFF2-40B4-BE49-F238E27FC236}">
                <a16:creationId xmlns:a16="http://schemas.microsoft.com/office/drawing/2014/main" id="{BD97796C-DA6E-52DA-0D74-198265B8025F}"/>
              </a:ext>
            </a:extLst>
          </p:cNvPr>
          <p:cNvSpPr txBox="1"/>
          <p:nvPr/>
        </p:nvSpPr>
        <p:spPr>
          <a:xfrm>
            <a:off x="457199" y="1452070"/>
            <a:ext cx="4114801" cy="577081"/>
          </a:xfrm>
          <a:prstGeom prst="rect">
            <a:avLst/>
          </a:prstGeom>
          <a:noFill/>
        </p:spPr>
        <p:txBody>
          <a:bodyPr wrap="square" rtlCol="0">
            <a:spAutoFit/>
          </a:bodyPr>
          <a:lstStyle/>
          <a:p>
            <a:pPr algn="l"/>
            <a:r>
              <a:rPr kumimoji="1" lang="ja-JP" altLang="en-US" sz="1050" dirty="0"/>
              <a:t>北海道民の生涯を通じた全世代型予防・健康づくりをめざし、</a:t>
            </a:r>
          </a:p>
          <a:p>
            <a:pPr algn="l"/>
            <a:r>
              <a:rPr kumimoji="1" lang="ja-JP" altLang="en-US" sz="1050" dirty="0"/>
              <a:t>人口の約</a:t>
            </a:r>
            <a:r>
              <a:rPr kumimoji="1" lang="en-US" altLang="ja-JP" sz="1050" dirty="0"/>
              <a:t>7</a:t>
            </a:r>
            <a:r>
              <a:rPr kumimoji="1" lang="ja-JP" altLang="en-US" sz="1050" dirty="0"/>
              <a:t>割を対象とする「健康・医療情報分析プラットフォーム」が本格稼働</a:t>
            </a:r>
          </a:p>
        </p:txBody>
      </p:sp>
      <p:pic>
        <p:nvPicPr>
          <p:cNvPr id="6" name="図 5">
            <a:extLst>
              <a:ext uri="{FF2B5EF4-FFF2-40B4-BE49-F238E27FC236}">
                <a16:creationId xmlns:a16="http://schemas.microsoft.com/office/drawing/2014/main" id="{D2B4FF2C-D5C8-285A-380D-6AF1B72BE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4" y="2155746"/>
            <a:ext cx="7239860" cy="3247593"/>
          </a:xfrm>
          <a:prstGeom prst="rect">
            <a:avLst/>
          </a:prstGeom>
        </p:spPr>
      </p:pic>
    </p:spTree>
    <p:extLst>
      <p:ext uri="{BB962C8B-B14F-4D97-AF65-F5344CB8AC3E}">
        <p14:creationId xmlns:p14="http://schemas.microsoft.com/office/powerpoint/2010/main" val="3537276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59BD3-6C3F-D589-5A24-740F34682443}"/>
              </a:ext>
            </a:extLst>
          </p:cNvPr>
          <p:cNvSpPr>
            <a:spLocks noGrp="1"/>
          </p:cNvSpPr>
          <p:nvPr>
            <p:ph type="title"/>
          </p:nvPr>
        </p:nvSpPr>
        <p:spPr/>
        <p:txBody>
          <a:bodyPr/>
          <a:lstStyle/>
          <a:p>
            <a:r>
              <a:rPr kumimoji="1" lang="en-US" altLang="ja-JP" dirty="0"/>
              <a:t>Human</a:t>
            </a:r>
            <a:r>
              <a:rPr kumimoji="1" lang="ja-JP" altLang="en-US" dirty="0"/>
              <a:t>要素を含むヘテロジーニアスな事例</a:t>
            </a:r>
          </a:p>
        </p:txBody>
      </p:sp>
      <p:sp>
        <p:nvSpPr>
          <p:cNvPr id="3" name="スライド番号プレースホルダー 2">
            <a:extLst>
              <a:ext uri="{FF2B5EF4-FFF2-40B4-BE49-F238E27FC236}">
                <a16:creationId xmlns:a16="http://schemas.microsoft.com/office/drawing/2014/main" id="{7F8AECF6-3262-EF95-AE9F-8EDB86484E17}"/>
              </a:ext>
            </a:extLst>
          </p:cNvPr>
          <p:cNvSpPr>
            <a:spLocks noGrp="1"/>
          </p:cNvSpPr>
          <p:nvPr>
            <p:ph type="sldNum" sz="quarter" idx="12"/>
          </p:nvPr>
        </p:nvSpPr>
        <p:spPr>
          <a:xfrm>
            <a:off x="4302000" y="4912290"/>
            <a:ext cx="540000" cy="122400"/>
          </a:xfrm>
        </p:spPr>
        <p:txBody>
          <a:bodyPr/>
          <a:lstStyle/>
          <a:p>
            <a:fld id="{4D029D89-7B63-4C94-AD4D-2E4D6BB83637}" type="slidenum">
              <a:rPr kumimoji="1" lang="ja-JP" altLang="en-US" smtClean="0"/>
              <a:t>12</a:t>
            </a:fld>
            <a:endParaRPr kumimoji="1" lang="ja-JP" altLang="en-US"/>
          </a:p>
        </p:txBody>
      </p:sp>
      <p:sp>
        <p:nvSpPr>
          <p:cNvPr id="8" name="正方形/長方形 7">
            <a:extLst>
              <a:ext uri="{FF2B5EF4-FFF2-40B4-BE49-F238E27FC236}">
                <a16:creationId xmlns:a16="http://schemas.microsoft.com/office/drawing/2014/main" id="{F636CE6D-FCFE-A8D0-29C6-43A963DD64C4}"/>
              </a:ext>
            </a:extLst>
          </p:cNvPr>
          <p:cNvSpPr/>
          <p:nvPr/>
        </p:nvSpPr>
        <p:spPr>
          <a:xfrm>
            <a:off x="457199" y="649267"/>
            <a:ext cx="8077200" cy="36933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kumimoji="1" lang="en-US" altLang="ja-JP" dirty="0">
                <a:solidFill>
                  <a:schemeClr val="tx1"/>
                </a:solidFill>
              </a:rPr>
              <a:t>D. </a:t>
            </a:r>
            <a:r>
              <a:rPr kumimoji="1" lang="ja-JP" altLang="en-US" dirty="0">
                <a:solidFill>
                  <a:schemeClr val="tx1"/>
                </a:solidFill>
              </a:rPr>
              <a:t>人間を工学システムと共生する主体とみなす</a:t>
            </a:r>
            <a:endParaRPr kumimoji="1" lang="en-US" altLang="ja-JP" dirty="0">
              <a:solidFill>
                <a:schemeClr val="tx1"/>
              </a:solidFill>
            </a:endParaRPr>
          </a:p>
        </p:txBody>
      </p:sp>
      <p:sp>
        <p:nvSpPr>
          <p:cNvPr id="9" name="正方形/長方形 8">
            <a:extLst>
              <a:ext uri="{FF2B5EF4-FFF2-40B4-BE49-F238E27FC236}">
                <a16:creationId xmlns:a16="http://schemas.microsoft.com/office/drawing/2014/main" id="{2E4CF73C-4A70-CCB7-A6C6-97066B1B9AD3}"/>
              </a:ext>
            </a:extLst>
          </p:cNvPr>
          <p:cNvSpPr/>
          <p:nvPr/>
        </p:nvSpPr>
        <p:spPr>
          <a:xfrm>
            <a:off x="457199" y="1244401"/>
            <a:ext cx="742951" cy="18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No.21</a:t>
            </a:r>
            <a:endParaRPr kumimoji="1" lang="ja-JP" altLang="en-US" sz="1100" dirty="0" err="1">
              <a:solidFill>
                <a:schemeClr val="tx1"/>
              </a:solidFill>
            </a:endParaRPr>
          </a:p>
        </p:txBody>
      </p:sp>
      <p:sp>
        <p:nvSpPr>
          <p:cNvPr id="10" name="テキスト ボックス 9">
            <a:hlinkClick r:id="rId2"/>
            <a:extLst>
              <a:ext uri="{FF2B5EF4-FFF2-40B4-BE49-F238E27FC236}">
                <a16:creationId xmlns:a16="http://schemas.microsoft.com/office/drawing/2014/main" id="{BD97796C-DA6E-52DA-0D74-198265B8025F}"/>
              </a:ext>
            </a:extLst>
          </p:cNvPr>
          <p:cNvSpPr txBox="1"/>
          <p:nvPr/>
        </p:nvSpPr>
        <p:spPr>
          <a:xfrm>
            <a:off x="457199" y="1452070"/>
            <a:ext cx="4114801" cy="415498"/>
          </a:xfrm>
          <a:prstGeom prst="rect">
            <a:avLst/>
          </a:prstGeom>
          <a:noFill/>
        </p:spPr>
        <p:txBody>
          <a:bodyPr wrap="square" rtlCol="0">
            <a:spAutoFit/>
          </a:bodyPr>
          <a:lstStyle/>
          <a:p>
            <a:pPr algn="l"/>
            <a:r>
              <a:rPr kumimoji="1" lang="ja-JP" altLang="en-US" sz="1050" dirty="0"/>
              <a:t>経済産業省 資源エネルギー庁</a:t>
            </a:r>
            <a:br>
              <a:rPr kumimoji="1" lang="en-US" altLang="ja-JP" sz="1050" dirty="0"/>
            </a:br>
            <a:r>
              <a:rPr kumimoji="1" lang="ja-JP" altLang="en-US" sz="1050" dirty="0"/>
              <a:t>エネルギーシステムの一体改革</a:t>
            </a:r>
          </a:p>
        </p:txBody>
      </p:sp>
      <p:sp>
        <p:nvSpPr>
          <p:cNvPr id="12" name="正方形/長方形 11">
            <a:extLst>
              <a:ext uri="{FF2B5EF4-FFF2-40B4-BE49-F238E27FC236}">
                <a16:creationId xmlns:a16="http://schemas.microsoft.com/office/drawing/2014/main" id="{26135B3D-1B93-F493-5409-FAF649BE0329}"/>
              </a:ext>
            </a:extLst>
          </p:cNvPr>
          <p:cNvSpPr/>
          <p:nvPr/>
        </p:nvSpPr>
        <p:spPr>
          <a:xfrm>
            <a:off x="4663966" y="1208581"/>
            <a:ext cx="650983" cy="18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No.27</a:t>
            </a:r>
            <a:endParaRPr kumimoji="1" lang="ja-JP" altLang="en-US" sz="1100" dirty="0" err="1">
              <a:solidFill>
                <a:schemeClr val="tx1"/>
              </a:solidFill>
            </a:endParaRPr>
          </a:p>
        </p:txBody>
      </p:sp>
      <p:sp>
        <p:nvSpPr>
          <p:cNvPr id="13" name="テキスト ボックス 12">
            <a:hlinkClick r:id="rId3"/>
            <a:extLst>
              <a:ext uri="{FF2B5EF4-FFF2-40B4-BE49-F238E27FC236}">
                <a16:creationId xmlns:a16="http://schemas.microsoft.com/office/drawing/2014/main" id="{A93C37D6-D0AA-5549-33E3-BE6BC92B4A2E}"/>
              </a:ext>
            </a:extLst>
          </p:cNvPr>
          <p:cNvSpPr txBox="1"/>
          <p:nvPr/>
        </p:nvSpPr>
        <p:spPr>
          <a:xfrm>
            <a:off x="4632174" y="1452070"/>
            <a:ext cx="4391811" cy="415498"/>
          </a:xfrm>
          <a:prstGeom prst="rect">
            <a:avLst/>
          </a:prstGeom>
          <a:noFill/>
        </p:spPr>
        <p:txBody>
          <a:bodyPr wrap="square" rtlCol="0">
            <a:spAutoFit/>
          </a:bodyPr>
          <a:lstStyle/>
          <a:p>
            <a:pPr algn="l"/>
            <a:r>
              <a:rPr kumimoji="1" lang="en-US" altLang="ja-JP" sz="1050" dirty="0" err="1"/>
              <a:t>Synerex</a:t>
            </a:r>
            <a:r>
              <a:rPr kumimoji="1" lang="ja-JP" altLang="en-US" sz="1050" dirty="0"/>
              <a:t>による移動サービス革命を目指して</a:t>
            </a:r>
            <a:br>
              <a:rPr kumimoji="1" lang="en-US" altLang="ja-JP" sz="1050" dirty="0"/>
            </a:br>
            <a:r>
              <a:rPr kumimoji="1" lang="ja-JP" altLang="en-US" sz="1050" dirty="0"/>
              <a:t>～シェアからシナジーへ～</a:t>
            </a:r>
            <a:endParaRPr kumimoji="1" lang="en-US" altLang="ja-JP" sz="1050" dirty="0"/>
          </a:p>
        </p:txBody>
      </p:sp>
      <p:pic>
        <p:nvPicPr>
          <p:cNvPr id="1026" name="Picture 2" descr="【創る】上流での連携や競争が促され、燃料調達コストの抑制や、地域の特色ある取組などが期待されます。（大規模発電・LNG基地・再生可能エネルギーなど地域の資源を活かした発電）　　【送る】送配電網やガス導管は、参入する事業者が、誰でもより公平に使えるようになります。（電気/都市ガス）送配電網は発電会社や小売会社とは別の会社が運用するなど、中立性を確保します。都市ガスについても、大手3社の導管は、ガス製造会社や小売会社とは別の会社が運用します。　　【売る】お住まいの地域にかかわらず、どの会社からでも、電気や都市ガスを買えるようになります。（電力小売会社・ガス小売会社・携帯電話会社・インターネット接続事業者・住宅メーカー・通販サービス・家電量販店・グリーン電力）･･･各種サービスとのセット販売など、新しい料金プランの創出が期待されます。　　→　これらを【選ぶ】">
            <a:extLst>
              <a:ext uri="{FF2B5EF4-FFF2-40B4-BE49-F238E27FC236}">
                <a16:creationId xmlns:a16="http://schemas.microsoft.com/office/drawing/2014/main" id="{037C1E42-B0E3-AABA-118A-E44B45463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07" y="1927266"/>
            <a:ext cx="3875213" cy="276374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14368BBA-5824-AC97-B8D2-4C6ADDF989E1}"/>
              </a:ext>
            </a:extLst>
          </p:cNvPr>
          <p:cNvPicPr>
            <a:picLocks noChangeAspect="1"/>
          </p:cNvPicPr>
          <p:nvPr/>
        </p:nvPicPr>
        <p:blipFill>
          <a:blip r:embed="rId5"/>
          <a:stretch>
            <a:fillRect/>
          </a:stretch>
        </p:blipFill>
        <p:spPr>
          <a:xfrm>
            <a:off x="4753082" y="2009541"/>
            <a:ext cx="4027567" cy="2763744"/>
          </a:xfrm>
          <a:prstGeom prst="rect">
            <a:avLst/>
          </a:prstGeom>
        </p:spPr>
      </p:pic>
    </p:spTree>
    <p:extLst>
      <p:ext uri="{BB962C8B-B14F-4D97-AF65-F5344CB8AC3E}">
        <p14:creationId xmlns:p14="http://schemas.microsoft.com/office/powerpoint/2010/main" val="211514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59BD3-6C3F-D589-5A24-740F34682443}"/>
              </a:ext>
            </a:extLst>
          </p:cNvPr>
          <p:cNvSpPr>
            <a:spLocks noGrp="1"/>
          </p:cNvSpPr>
          <p:nvPr>
            <p:ph type="title"/>
          </p:nvPr>
        </p:nvSpPr>
        <p:spPr/>
        <p:txBody>
          <a:bodyPr/>
          <a:lstStyle/>
          <a:p>
            <a:r>
              <a:rPr kumimoji="1" lang="en-US" altLang="ja-JP" dirty="0"/>
              <a:t>Human</a:t>
            </a:r>
            <a:r>
              <a:rPr kumimoji="1" lang="ja-JP" altLang="en-US" dirty="0"/>
              <a:t>要素を含むヘテロジーニアスな事例</a:t>
            </a:r>
          </a:p>
        </p:txBody>
      </p:sp>
      <p:sp>
        <p:nvSpPr>
          <p:cNvPr id="3" name="スライド番号プレースホルダー 2">
            <a:extLst>
              <a:ext uri="{FF2B5EF4-FFF2-40B4-BE49-F238E27FC236}">
                <a16:creationId xmlns:a16="http://schemas.microsoft.com/office/drawing/2014/main" id="{7F8AECF6-3262-EF95-AE9F-8EDB86484E17}"/>
              </a:ext>
            </a:extLst>
          </p:cNvPr>
          <p:cNvSpPr>
            <a:spLocks noGrp="1"/>
          </p:cNvSpPr>
          <p:nvPr>
            <p:ph type="sldNum" sz="quarter" idx="12"/>
          </p:nvPr>
        </p:nvSpPr>
        <p:spPr>
          <a:xfrm>
            <a:off x="4302000" y="4912290"/>
            <a:ext cx="540000" cy="122400"/>
          </a:xfrm>
        </p:spPr>
        <p:txBody>
          <a:bodyPr/>
          <a:lstStyle/>
          <a:p>
            <a:fld id="{4D029D89-7B63-4C94-AD4D-2E4D6BB83637}" type="slidenum">
              <a:rPr kumimoji="1" lang="ja-JP" altLang="en-US" smtClean="0"/>
              <a:t>13</a:t>
            </a:fld>
            <a:endParaRPr kumimoji="1" lang="ja-JP" altLang="en-US"/>
          </a:p>
        </p:txBody>
      </p:sp>
      <p:sp>
        <p:nvSpPr>
          <p:cNvPr id="8" name="正方形/長方形 7">
            <a:extLst>
              <a:ext uri="{FF2B5EF4-FFF2-40B4-BE49-F238E27FC236}">
                <a16:creationId xmlns:a16="http://schemas.microsoft.com/office/drawing/2014/main" id="{F636CE6D-FCFE-A8D0-29C6-43A963DD64C4}"/>
              </a:ext>
            </a:extLst>
          </p:cNvPr>
          <p:cNvSpPr/>
          <p:nvPr/>
        </p:nvSpPr>
        <p:spPr>
          <a:xfrm>
            <a:off x="457199" y="649267"/>
            <a:ext cx="8077200" cy="36933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kumimoji="1" lang="en-US" altLang="ja-JP" dirty="0">
                <a:solidFill>
                  <a:schemeClr val="tx1"/>
                </a:solidFill>
              </a:rPr>
              <a:t>D. </a:t>
            </a:r>
            <a:r>
              <a:rPr kumimoji="1" lang="ja-JP" altLang="en-US" dirty="0">
                <a:solidFill>
                  <a:schemeClr val="tx1"/>
                </a:solidFill>
              </a:rPr>
              <a:t>人間を工学システムと共生する主体とみなす</a:t>
            </a:r>
            <a:endParaRPr kumimoji="1" lang="en-US" altLang="ja-JP" dirty="0">
              <a:solidFill>
                <a:schemeClr val="tx1"/>
              </a:solidFill>
            </a:endParaRPr>
          </a:p>
        </p:txBody>
      </p:sp>
      <p:sp>
        <p:nvSpPr>
          <p:cNvPr id="9" name="正方形/長方形 8">
            <a:extLst>
              <a:ext uri="{FF2B5EF4-FFF2-40B4-BE49-F238E27FC236}">
                <a16:creationId xmlns:a16="http://schemas.microsoft.com/office/drawing/2014/main" id="{2E4CF73C-4A70-CCB7-A6C6-97066B1B9AD3}"/>
              </a:ext>
            </a:extLst>
          </p:cNvPr>
          <p:cNvSpPr/>
          <p:nvPr/>
        </p:nvSpPr>
        <p:spPr>
          <a:xfrm>
            <a:off x="457199" y="1244401"/>
            <a:ext cx="742951" cy="18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No.33</a:t>
            </a:r>
            <a:endParaRPr kumimoji="1" lang="ja-JP" altLang="en-US" sz="1100" dirty="0" err="1">
              <a:solidFill>
                <a:schemeClr val="tx1"/>
              </a:solidFill>
            </a:endParaRPr>
          </a:p>
        </p:txBody>
      </p:sp>
      <p:sp>
        <p:nvSpPr>
          <p:cNvPr id="10" name="テキスト ボックス 9">
            <a:hlinkClick r:id="rId2"/>
            <a:extLst>
              <a:ext uri="{FF2B5EF4-FFF2-40B4-BE49-F238E27FC236}">
                <a16:creationId xmlns:a16="http://schemas.microsoft.com/office/drawing/2014/main" id="{BD97796C-DA6E-52DA-0D74-198265B8025F}"/>
              </a:ext>
            </a:extLst>
          </p:cNvPr>
          <p:cNvSpPr txBox="1"/>
          <p:nvPr/>
        </p:nvSpPr>
        <p:spPr>
          <a:xfrm>
            <a:off x="457199" y="1452070"/>
            <a:ext cx="4114801" cy="415498"/>
          </a:xfrm>
          <a:prstGeom prst="rect">
            <a:avLst/>
          </a:prstGeom>
          <a:noFill/>
        </p:spPr>
        <p:txBody>
          <a:bodyPr wrap="square" rtlCol="0">
            <a:spAutoFit/>
          </a:bodyPr>
          <a:lstStyle/>
          <a:p>
            <a:pPr algn="l"/>
            <a:r>
              <a:rPr kumimoji="1" lang="ja-JP" altLang="en-US" sz="1050" dirty="0"/>
              <a:t>東芝と</a:t>
            </a:r>
            <a:r>
              <a:rPr kumimoji="1" lang="en-US" altLang="ja-JP" sz="1050" dirty="0" err="1"/>
              <a:t>DeNA</a:t>
            </a:r>
            <a:r>
              <a:rPr kumimoji="1" lang="ja-JP" altLang="en-US" sz="1050" dirty="0"/>
              <a:t>ライフサイエンスがゲノムデータを含む ヘルスデータの利活用に関する協業検討を開始</a:t>
            </a:r>
          </a:p>
        </p:txBody>
      </p:sp>
      <p:pic>
        <p:nvPicPr>
          <p:cNvPr id="2050" name="Picture 2">
            <a:extLst>
              <a:ext uri="{FF2B5EF4-FFF2-40B4-BE49-F238E27FC236}">
                <a16:creationId xmlns:a16="http://schemas.microsoft.com/office/drawing/2014/main" id="{A13BB12C-AA30-F6F5-3B50-D8ADEA5B0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76" y="2210815"/>
            <a:ext cx="4145324" cy="213023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C0100D83-0B9A-5A27-3A12-8131146532E4}"/>
              </a:ext>
            </a:extLst>
          </p:cNvPr>
          <p:cNvSpPr/>
          <p:nvPr/>
        </p:nvSpPr>
        <p:spPr>
          <a:xfrm>
            <a:off x="4663966" y="1208581"/>
            <a:ext cx="650983" cy="18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No.30</a:t>
            </a:r>
            <a:endParaRPr kumimoji="1" lang="ja-JP" altLang="en-US" sz="1100" dirty="0" err="1">
              <a:solidFill>
                <a:schemeClr val="tx1"/>
              </a:solidFill>
            </a:endParaRPr>
          </a:p>
        </p:txBody>
      </p:sp>
      <p:sp>
        <p:nvSpPr>
          <p:cNvPr id="6" name="テキスト ボックス 5">
            <a:hlinkClick r:id="rId4"/>
            <a:extLst>
              <a:ext uri="{FF2B5EF4-FFF2-40B4-BE49-F238E27FC236}">
                <a16:creationId xmlns:a16="http://schemas.microsoft.com/office/drawing/2014/main" id="{C2DE2E40-8FD2-C693-1DD8-01605EC56B83}"/>
              </a:ext>
            </a:extLst>
          </p:cNvPr>
          <p:cNvSpPr txBox="1"/>
          <p:nvPr/>
        </p:nvSpPr>
        <p:spPr>
          <a:xfrm>
            <a:off x="4632174" y="1452070"/>
            <a:ext cx="4391811" cy="253916"/>
          </a:xfrm>
          <a:prstGeom prst="rect">
            <a:avLst/>
          </a:prstGeom>
          <a:noFill/>
        </p:spPr>
        <p:txBody>
          <a:bodyPr wrap="square" rtlCol="0">
            <a:spAutoFit/>
          </a:bodyPr>
          <a:lstStyle/>
          <a:p>
            <a:pPr algn="l"/>
            <a:r>
              <a:rPr kumimoji="1" lang="ja-JP" altLang="en-US" sz="1050" dirty="0"/>
              <a:t>人口知能間の交渉・協調・連携</a:t>
            </a:r>
            <a:endParaRPr kumimoji="1" lang="en-US" altLang="ja-JP" sz="1050" dirty="0"/>
          </a:p>
        </p:txBody>
      </p:sp>
      <p:pic>
        <p:nvPicPr>
          <p:cNvPr id="7" name="図 6">
            <a:extLst>
              <a:ext uri="{FF2B5EF4-FFF2-40B4-BE49-F238E27FC236}">
                <a16:creationId xmlns:a16="http://schemas.microsoft.com/office/drawing/2014/main" id="{093114F0-F450-C800-2814-E64F67E0A069}"/>
              </a:ext>
            </a:extLst>
          </p:cNvPr>
          <p:cNvPicPr>
            <a:picLocks noChangeAspect="1"/>
          </p:cNvPicPr>
          <p:nvPr/>
        </p:nvPicPr>
        <p:blipFill>
          <a:blip r:embed="rId5"/>
          <a:stretch>
            <a:fillRect/>
          </a:stretch>
        </p:blipFill>
        <p:spPr>
          <a:xfrm>
            <a:off x="4732546" y="1677494"/>
            <a:ext cx="3572394" cy="2257425"/>
          </a:xfrm>
          <a:prstGeom prst="rect">
            <a:avLst/>
          </a:prstGeom>
        </p:spPr>
      </p:pic>
      <p:pic>
        <p:nvPicPr>
          <p:cNvPr id="11" name="図 10">
            <a:extLst>
              <a:ext uri="{FF2B5EF4-FFF2-40B4-BE49-F238E27FC236}">
                <a16:creationId xmlns:a16="http://schemas.microsoft.com/office/drawing/2014/main" id="{61A8740F-A269-7038-89E6-1CEC75FE37C8}"/>
              </a:ext>
            </a:extLst>
          </p:cNvPr>
          <p:cNvPicPr>
            <a:picLocks noChangeAspect="1"/>
          </p:cNvPicPr>
          <p:nvPr/>
        </p:nvPicPr>
        <p:blipFill>
          <a:blip r:embed="rId6"/>
          <a:stretch>
            <a:fillRect/>
          </a:stretch>
        </p:blipFill>
        <p:spPr>
          <a:xfrm>
            <a:off x="7249798" y="3546325"/>
            <a:ext cx="1894202" cy="1597175"/>
          </a:xfrm>
          <a:prstGeom prst="rect">
            <a:avLst/>
          </a:prstGeom>
        </p:spPr>
      </p:pic>
    </p:spTree>
    <p:extLst>
      <p:ext uri="{BB962C8B-B14F-4D97-AF65-F5344CB8AC3E}">
        <p14:creationId xmlns:p14="http://schemas.microsoft.com/office/powerpoint/2010/main" val="9092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F023AD7-1067-6B87-4C90-CBEDD5916A28}"/>
              </a:ext>
            </a:extLst>
          </p:cNvPr>
          <p:cNvSpPr>
            <a:spLocks noGrp="1"/>
          </p:cNvSpPr>
          <p:nvPr>
            <p:ph type="sldNum" sz="quarter" idx="12"/>
          </p:nvPr>
        </p:nvSpPr>
        <p:spPr/>
        <p:txBody>
          <a:bodyPr/>
          <a:lstStyle/>
          <a:p>
            <a:fld id="{4D029D89-7B63-4C94-AD4D-2E4D6BB83637}" type="slidenum">
              <a:rPr kumimoji="1" lang="ja-JP" altLang="en-US" smtClean="0"/>
              <a:t>14</a:t>
            </a:fld>
            <a:endParaRPr kumimoji="1" lang="ja-JP" altLang="en-US"/>
          </a:p>
        </p:txBody>
      </p:sp>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234000" y="1116000"/>
            <a:ext cx="8280000" cy="1440000"/>
          </a:xfrm>
          <a:prstGeom prst="rect">
            <a:avLst/>
          </a:prstGeom>
        </p:spPr>
        <p:txBody>
          <a:bodyPr vert="horz" lIns="0" tIns="108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r>
              <a:rPr lang="en-US" altLang="ja-JP" sz="2800" dirty="0">
                <a:latin typeface="Meiryo UI" panose="020B0604030504040204" pitchFamily="50" charset="-128"/>
                <a:ea typeface="Meiryo UI" panose="020B0604030504040204" pitchFamily="50" charset="-128"/>
              </a:rPr>
              <a:t>Human</a:t>
            </a:r>
            <a:r>
              <a:rPr lang="ja-JP" altLang="en-US" sz="2800" dirty="0">
                <a:latin typeface="Meiryo UI" panose="020B0604030504040204" pitchFamily="50" charset="-128"/>
                <a:ea typeface="Meiryo UI" panose="020B0604030504040204" pitchFamily="50" charset="-128"/>
              </a:rPr>
              <a:t>の観点から見たシステムの成熟度</a:t>
            </a:r>
            <a:endParaRPr lang="ja-JP" altLang="en-US" dirty="0"/>
          </a:p>
        </p:txBody>
      </p:sp>
    </p:spTree>
    <p:extLst>
      <p:ext uri="{BB962C8B-B14F-4D97-AF65-F5344CB8AC3E}">
        <p14:creationId xmlns:p14="http://schemas.microsoft.com/office/powerpoint/2010/main" val="1005392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3041D-1784-42E9-B4F3-3CA69623B28B}"/>
              </a:ext>
            </a:extLst>
          </p:cNvPr>
          <p:cNvSpPr>
            <a:spLocks noGrp="1"/>
          </p:cNvSpPr>
          <p:nvPr>
            <p:ph type="title"/>
          </p:nvPr>
        </p:nvSpPr>
        <p:spPr/>
        <p:txBody>
          <a:bodyPr/>
          <a:lstStyle/>
          <a:p>
            <a:r>
              <a:rPr kumimoji="1" lang="ja-JP" altLang="en-US" dirty="0"/>
              <a:t>分析観点の振り返り①</a:t>
            </a:r>
          </a:p>
        </p:txBody>
      </p:sp>
      <p:sp>
        <p:nvSpPr>
          <p:cNvPr id="56" name="コンテンツ プレースホルダー 4">
            <a:extLst>
              <a:ext uri="{FF2B5EF4-FFF2-40B4-BE49-F238E27FC236}">
                <a16:creationId xmlns:a16="http://schemas.microsoft.com/office/drawing/2014/main" id="{0C266FEA-81C9-45FF-84EF-857761517A3A}"/>
              </a:ext>
            </a:extLst>
          </p:cNvPr>
          <p:cNvSpPr txBox="1">
            <a:spLocks/>
          </p:cNvSpPr>
          <p:nvPr/>
        </p:nvSpPr>
        <p:spPr bwMode="gray">
          <a:xfrm>
            <a:off x="234000" y="786350"/>
            <a:ext cx="5087643" cy="811791"/>
          </a:xfrm>
          <a:prstGeom prst="rect">
            <a:avLst/>
          </a:prstGeom>
          <a:noFill/>
          <a:ln>
            <a:noFill/>
          </a:ln>
          <a:effectLst/>
        </p:spPr>
        <p:txBody>
          <a:bodyPr vert="horz" wrap="square" lIns="0" tIns="0" rIns="0" bIns="0" numCol="1" anchor="t" anchorCtr="0" compatLnSpc="1">
            <a:prstTxWarp prst="textNoShape">
              <a:avLst/>
            </a:prstTxWarp>
            <a:normAutofit lnSpcReduction="10000"/>
          </a:bodyPr>
          <a:lstStyle>
            <a:lvl1pPr marL="266700" indent="-266700" algn="l" defTabSz="809625" rtl="0" fontAlgn="ctr">
              <a:lnSpc>
                <a:spcPct val="100000"/>
              </a:lnSpc>
              <a:spcBef>
                <a:spcPct val="20000"/>
              </a:spcBef>
              <a:spcAft>
                <a:spcPct val="10000"/>
              </a:spcAft>
              <a:buClr>
                <a:srgbClr val="A30B1A"/>
              </a:buClr>
              <a:buFont typeface="Wingdings" pitchFamily="2" charset="2"/>
              <a:buChar char="n"/>
              <a:defRPr kumimoji="1" sz="2200">
                <a:solidFill>
                  <a:schemeClr val="tx1"/>
                </a:solidFill>
                <a:latin typeface="Arial" panose="020B0604020202020204" pitchFamily="34" charset="0"/>
                <a:ea typeface="ＭＳ Ｐゴシック" panose="020B0600070205080204" pitchFamily="50" charset="-128"/>
                <a:cs typeface="+mn-cs"/>
                <a:sym typeface="Arial" panose="020B0604020202020204" pitchFamily="34" charset="0"/>
              </a:defRPr>
            </a:lvl1pPr>
            <a:lvl2pPr marL="514350" indent="-246063" algn="l" defTabSz="809625" rtl="0" fontAlgn="ctr">
              <a:lnSpc>
                <a:spcPct val="100000"/>
              </a:lnSpc>
              <a:spcBef>
                <a:spcPct val="20000"/>
              </a:spcBef>
              <a:spcAft>
                <a:spcPct val="10000"/>
              </a:spcAft>
              <a:buClr>
                <a:srgbClr val="87867E"/>
              </a:buClr>
              <a:buFont typeface="Wingdings" pitchFamily="2" charset="2"/>
              <a:buChar char="n"/>
              <a:defRPr kumimoji="1">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2pPr>
            <a:lvl3pPr marL="677863" indent="-141288" algn="l" defTabSz="809625" rtl="0" fontAlgn="ctr">
              <a:lnSpc>
                <a:spcPct val="100000"/>
              </a:lnSpc>
              <a:spcBef>
                <a:spcPct val="20000"/>
              </a:spcBef>
              <a:spcAft>
                <a:spcPct val="10000"/>
              </a:spcAft>
              <a:buClr>
                <a:srgbClr val="808080"/>
              </a:buClr>
              <a:buFont typeface="Arial" panose="020B0604020202020204" pitchFamily="34" charset="0"/>
              <a:buChar char="•"/>
              <a:defRPr kumimoji="1" sz="16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3pPr>
            <a:lvl4pPr marL="814388" indent="-130175" algn="l" defTabSz="809625" rtl="0" fontAlgn="base">
              <a:lnSpc>
                <a:spcPct val="100000"/>
              </a:lnSpc>
              <a:spcBef>
                <a:spcPct val="20000"/>
              </a:spcBef>
              <a:spcAft>
                <a:spcPct val="10000"/>
              </a:spcAft>
              <a:buClr>
                <a:srgbClr val="87867E"/>
              </a:buClr>
              <a:buSzPct val="100000"/>
              <a:buFont typeface="Arial" panose="020B0604020202020204" pitchFamily="34" charset="0"/>
              <a:buChar char="•"/>
              <a:defRPr kumimoji="1" sz="14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4pPr>
            <a:lvl5pPr marL="2057400" indent="-228600" algn="l" defTabSz="809625" rtl="0" fontAlgn="base">
              <a:spcBef>
                <a:spcPct val="20000"/>
              </a:spcBef>
              <a:spcAft>
                <a:spcPct val="0"/>
              </a:spcAft>
              <a:buChar char="»"/>
              <a:defRPr kumimoji="1" sz="2000">
                <a:solidFill>
                  <a:schemeClr val="tx1"/>
                </a:solidFill>
                <a:latin typeface="+mn-lt"/>
                <a:ea typeface="+mn-ea"/>
              </a:defRPr>
            </a:lvl5pPr>
            <a:lvl6pPr marL="2514600" indent="-228600" algn="l" defTabSz="809625" rtl="0" fontAlgn="base">
              <a:spcBef>
                <a:spcPct val="20000"/>
              </a:spcBef>
              <a:spcAft>
                <a:spcPct val="0"/>
              </a:spcAft>
              <a:buChar char="»"/>
              <a:defRPr kumimoji="1" sz="2000">
                <a:solidFill>
                  <a:schemeClr val="tx1"/>
                </a:solidFill>
                <a:latin typeface="+mn-lt"/>
                <a:ea typeface="+mn-ea"/>
              </a:defRPr>
            </a:lvl6pPr>
            <a:lvl7pPr marL="2971800" indent="-228600" algn="l" defTabSz="809625" rtl="0" fontAlgn="base">
              <a:spcBef>
                <a:spcPct val="20000"/>
              </a:spcBef>
              <a:spcAft>
                <a:spcPct val="0"/>
              </a:spcAft>
              <a:buChar char="»"/>
              <a:defRPr kumimoji="1" sz="2000">
                <a:solidFill>
                  <a:schemeClr val="tx1"/>
                </a:solidFill>
                <a:latin typeface="+mn-lt"/>
                <a:ea typeface="+mn-ea"/>
              </a:defRPr>
            </a:lvl7pPr>
            <a:lvl8pPr marL="3429000" indent="-228600" algn="l" defTabSz="809625" rtl="0" fontAlgn="base">
              <a:spcBef>
                <a:spcPct val="20000"/>
              </a:spcBef>
              <a:spcAft>
                <a:spcPct val="0"/>
              </a:spcAft>
              <a:buChar char="»"/>
              <a:defRPr kumimoji="1" sz="2000">
                <a:solidFill>
                  <a:schemeClr val="tx1"/>
                </a:solidFill>
                <a:latin typeface="+mn-lt"/>
                <a:ea typeface="+mn-ea"/>
              </a:defRPr>
            </a:lvl8pPr>
            <a:lvl9pPr marL="3886200" indent="-228600" algn="l" defTabSz="809625" rtl="0" fontAlgn="base">
              <a:spcBef>
                <a:spcPct val="20000"/>
              </a:spcBef>
              <a:spcAft>
                <a:spcPct val="0"/>
              </a:spcAft>
              <a:buChar char="»"/>
              <a:defRPr kumimoji="1" sz="2000">
                <a:solidFill>
                  <a:schemeClr val="tx1"/>
                </a:solidFill>
                <a:latin typeface="+mn-lt"/>
                <a:ea typeface="+mn-ea"/>
              </a:defRPr>
            </a:lvl9pPr>
          </a:lstStyle>
          <a:p>
            <a:pPr marL="266687" indent="-266687" defTabSz="809605"/>
            <a:r>
              <a:rPr lang="ja-JP" altLang="en-US" sz="2100" kern="0" dirty="0">
                <a:latin typeface="Meiryo UI" panose="020B0604030504040204" pitchFamily="50" charset="-128"/>
                <a:ea typeface="Meiryo UI" panose="020B0604030504040204" pitchFamily="50" charset="-128"/>
              </a:rPr>
              <a:t>産業分野と</a:t>
            </a:r>
            <a:r>
              <a:rPr lang="en-US" altLang="ja-JP" sz="2100" kern="0" dirty="0">
                <a:latin typeface="Meiryo UI" panose="020B0604030504040204" pitchFamily="50" charset="-128"/>
                <a:ea typeface="Meiryo UI" panose="020B0604030504040204" pitchFamily="50" charset="-128"/>
              </a:rPr>
              <a:t>SDGs</a:t>
            </a:r>
            <a:r>
              <a:rPr lang="ja-JP" altLang="en-US" sz="2100" kern="0" dirty="0">
                <a:latin typeface="Meiryo UI" panose="020B0604030504040204" pitchFamily="50" charset="-128"/>
                <a:ea typeface="Meiryo UI" panose="020B0604030504040204" pitchFamily="50" charset="-128"/>
              </a:rPr>
              <a:t>の軸および</a:t>
            </a:r>
            <a:r>
              <a:rPr lang="en-US" altLang="ja-JP" sz="2100" kern="0" dirty="0">
                <a:latin typeface="Meiryo UI" panose="020B0604030504040204" pitchFamily="50" charset="-128"/>
                <a:ea typeface="Meiryo UI" panose="020B0604030504040204" pitchFamily="50" charset="-128"/>
              </a:rPr>
              <a:t>Human</a:t>
            </a:r>
            <a:r>
              <a:rPr lang="ja-JP" altLang="en-US" sz="2100" kern="0" dirty="0">
                <a:latin typeface="Meiryo UI" panose="020B0604030504040204" pitchFamily="50" charset="-128"/>
                <a:ea typeface="Meiryo UI" panose="020B0604030504040204" pitchFamily="50" charset="-128"/>
              </a:rPr>
              <a:t>の観点</a:t>
            </a:r>
            <a:endParaRPr lang="en-US" altLang="ja-JP" sz="2100" kern="0" dirty="0">
              <a:latin typeface="Meiryo UI" panose="020B0604030504040204" pitchFamily="50" charset="-128"/>
              <a:ea typeface="Meiryo UI" panose="020B0604030504040204" pitchFamily="50" charset="-128"/>
            </a:endParaRPr>
          </a:p>
          <a:p>
            <a:pPr marL="514337" lvl="1" indent="-266687" defTabSz="809605"/>
            <a:r>
              <a:rPr lang="en-US" altLang="ja-JP" sz="1400" kern="0" dirty="0">
                <a:latin typeface="Meiryo UI" panose="020B0604030504040204" pitchFamily="50" charset="-128"/>
                <a:ea typeface="Meiryo UI" panose="020B0604030504040204" pitchFamily="50" charset="-128"/>
              </a:rPr>
              <a:t>A.</a:t>
            </a:r>
            <a:r>
              <a:rPr lang="ja-JP" altLang="en-US" sz="1400" kern="0" dirty="0">
                <a:latin typeface="Meiryo UI" panose="020B0604030504040204" pitchFamily="50" charset="-128"/>
                <a:ea typeface="Meiryo UI" panose="020B0604030504040204" pitchFamily="50" charset="-128"/>
              </a:rPr>
              <a:t>スーパバイザの役割／</a:t>
            </a:r>
            <a:r>
              <a:rPr lang="en-US" altLang="ja-JP" sz="1400" kern="0" dirty="0">
                <a:latin typeface="Meiryo UI" panose="020B0604030504040204" pitchFamily="50" charset="-128"/>
                <a:ea typeface="Meiryo UI" panose="020B0604030504040204" pitchFamily="50" charset="-128"/>
              </a:rPr>
              <a:t>B.</a:t>
            </a:r>
            <a:r>
              <a:rPr lang="ja-JP" altLang="en-US" sz="1400" kern="0" dirty="0">
                <a:latin typeface="Meiryo UI" panose="020B0604030504040204" pitchFamily="50" charset="-128"/>
                <a:ea typeface="Meiryo UI" panose="020B0604030504040204" pitchFamily="50" charset="-128"/>
              </a:rPr>
              <a:t>制御対象／</a:t>
            </a:r>
            <a:r>
              <a:rPr lang="en-US" altLang="ja-JP" sz="1400" kern="0" dirty="0">
                <a:latin typeface="Meiryo UI" panose="020B0604030504040204" pitchFamily="50" charset="-128"/>
                <a:ea typeface="Meiryo UI" panose="020B0604030504040204" pitchFamily="50" charset="-128"/>
              </a:rPr>
              <a:t>C.</a:t>
            </a:r>
            <a:r>
              <a:rPr lang="ja-JP" altLang="en-US" sz="1400" kern="0" dirty="0">
                <a:latin typeface="Meiryo UI" panose="020B0604030504040204" pitchFamily="50" charset="-128"/>
                <a:ea typeface="Meiryo UI" panose="020B0604030504040204" pitchFamily="50" charset="-128"/>
              </a:rPr>
              <a:t>目的・価値の付与／</a:t>
            </a:r>
            <a:r>
              <a:rPr lang="en-US" altLang="ja-JP" sz="1400" kern="0" dirty="0">
                <a:latin typeface="Meiryo UI" panose="020B0604030504040204" pitchFamily="50" charset="-128"/>
                <a:ea typeface="Meiryo UI" panose="020B0604030504040204" pitchFamily="50" charset="-128"/>
              </a:rPr>
              <a:t>D.</a:t>
            </a:r>
            <a:r>
              <a:rPr lang="ja-JP" altLang="en-US" sz="1400" kern="0" dirty="0">
                <a:latin typeface="Meiryo UI" panose="020B0604030504040204" pitchFamily="50" charset="-128"/>
                <a:ea typeface="Meiryo UI" panose="020B0604030504040204" pitchFamily="50" charset="-128"/>
              </a:rPr>
              <a:t>システムと共生する主体</a:t>
            </a:r>
            <a:endParaRPr lang="en-US" altLang="ja-JP" sz="1400" kern="0" dirty="0">
              <a:latin typeface="Meiryo UI" panose="020B0604030504040204" pitchFamily="50" charset="-128"/>
              <a:ea typeface="Meiryo UI" panose="020B0604030504040204" pitchFamily="50" charset="-128"/>
            </a:endParaRPr>
          </a:p>
          <a:p>
            <a:pPr marL="514337" lvl="1" indent="-266687" defTabSz="809605"/>
            <a:endParaRPr lang="en-US" altLang="ja-JP" sz="2000" kern="0" dirty="0">
              <a:latin typeface="Meiryo UI" panose="020B0604030504040204" pitchFamily="50" charset="-128"/>
              <a:ea typeface="Meiryo UI" panose="020B0604030504040204" pitchFamily="50" charset="-128"/>
            </a:endParaRPr>
          </a:p>
        </p:txBody>
      </p:sp>
      <p:sp>
        <p:nvSpPr>
          <p:cNvPr id="26" name="スライド番号プレースホルダー 25">
            <a:extLst>
              <a:ext uri="{FF2B5EF4-FFF2-40B4-BE49-F238E27FC236}">
                <a16:creationId xmlns:a16="http://schemas.microsoft.com/office/drawing/2014/main" id="{E18B7823-7F74-DC01-AAA3-30E6421C9693}"/>
              </a:ext>
            </a:extLst>
          </p:cNvPr>
          <p:cNvSpPr>
            <a:spLocks noGrp="1"/>
          </p:cNvSpPr>
          <p:nvPr>
            <p:ph type="sldNum" sz="quarter" idx="12"/>
          </p:nvPr>
        </p:nvSpPr>
        <p:spPr/>
        <p:txBody>
          <a:bodyPr/>
          <a:lstStyle/>
          <a:p>
            <a:fld id="{4D029D89-7B63-4C94-AD4D-2E4D6BB83637}" type="slidenum">
              <a:rPr kumimoji="1" lang="ja-JP" altLang="en-US" smtClean="0"/>
              <a:t>15</a:t>
            </a:fld>
            <a:endParaRPr kumimoji="1" lang="ja-JP" altLang="en-US"/>
          </a:p>
        </p:txBody>
      </p:sp>
      <p:sp>
        <p:nvSpPr>
          <p:cNvPr id="9" name="テキスト ボックス 8">
            <a:extLst>
              <a:ext uri="{FF2B5EF4-FFF2-40B4-BE49-F238E27FC236}">
                <a16:creationId xmlns:a16="http://schemas.microsoft.com/office/drawing/2014/main" id="{C867121D-4A91-E5A3-7266-2BE7DA3541BE}"/>
              </a:ext>
            </a:extLst>
          </p:cNvPr>
          <p:cNvSpPr txBox="1"/>
          <p:nvPr/>
        </p:nvSpPr>
        <p:spPr>
          <a:xfrm>
            <a:off x="271849" y="1822159"/>
            <a:ext cx="4975654" cy="830997"/>
          </a:xfrm>
          <a:prstGeom prst="rect">
            <a:avLst/>
          </a:prstGeom>
          <a:noFill/>
        </p:spPr>
        <p:txBody>
          <a:bodyPr wrap="square" rtlCol="0">
            <a:spAutoFit/>
          </a:bodyPr>
          <a:lstStyle/>
          <a:p>
            <a:pPr algn="l"/>
            <a:r>
              <a:rPr kumimoji="1" lang="ja-JP" altLang="en-US" sz="1600" b="1" dirty="0">
                <a:latin typeface="Meiryo UI" panose="020B0604030504040204" pitchFamily="50" charset="-128"/>
                <a:ea typeface="Meiryo UI" panose="020B0604030504040204" pitchFamily="50" charset="-128"/>
              </a:rPr>
              <a:t>産業分野の</a:t>
            </a:r>
            <a:r>
              <a:rPr kumimoji="1" lang="en-US" altLang="ja-JP" sz="1600" b="1" dirty="0">
                <a:latin typeface="Meiryo UI" panose="020B0604030504040204" pitchFamily="50" charset="-128"/>
                <a:ea typeface="Meiryo UI" panose="020B0604030504040204" pitchFamily="50" charset="-128"/>
              </a:rPr>
              <a:t>13</a:t>
            </a:r>
            <a:r>
              <a:rPr kumimoji="1" lang="ja-JP" altLang="en-US" sz="1600" b="1" dirty="0">
                <a:latin typeface="Meiryo UI" panose="020B0604030504040204" pitchFamily="50" charset="-128"/>
                <a:ea typeface="Meiryo UI" panose="020B0604030504040204" pitchFamily="50" charset="-128"/>
              </a:rPr>
              <a:t>のカテゴリ</a:t>
            </a:r>
            <a:r>
              <a:rPr kumimoji="1" lang="ja-JP" altLang="en-US" sz="1600" dirty="0">
                <a:latin typeface="Meiryo UI" panose="020B0604030504040204" pitchFamily="50" charset="-128"/>
                <a:ea typeface="Meiryo UI" panose="020B0604030504040204" pitchFamily="50" charset="-128"/>
              </a:rPr>
              <a:t>について、１～</a:t>
            </a:r>
            <a:r>
              <a:rPr kumimoji="1" lang="en-US" altLang="ja-JP" sz="1600" dirty="0">
                <a:latin typeface="Meiryo UI" panose="020B0604030504040204" pitchFamily="50" charset="-128"/>
                <a:ea typeface="Meiryo UI" panose="020B0604030504040204" pitchFamily="50" charset="-128"/>
              </a:rPr>
              <a:t>3</a:t>
            </a:r>
            <a:r>
              <a:rPr kumimoji="1" lang="ja-JP" altLang="en-US" sz="1600" dirty="0">
                <a:latin typeface="Meiryo UI" panose="020B0604030504040204" pitchFamily="50" charset="-128"/>
                <a:ea typeface="Meiryo UI" panose="020B0604030504040204" pitchFamily="50" charset="-128"/>
              </a:rPr>
              <a:t>カテゴリに跨っているものと</a:t>
            </a:r>
            <a:r>
              <a:rPr kumimoji="1" lang="en-US" altLang="ja-JP" sz="1600" dirty="0">
                <a:latin typeface="Meiryo UI" panose="020B0604030504040204" pitchFamily="50" charset="-128"/>
                <a:ea typeface="Meiryo UI" panose="020B0604030504040204" pitchFamily="50" charset="-128"/>
              </a:rPr>
              <a:t>A</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D</a:t>
            </a:r>
            <a:r>
              <a:rPr kumimoji="1" lang="ja-JP" altLang="en-US" sz="1600" dirty="0">
                <a:latin typeface="Meiryo UI" panose="020B0604030504040204" pitchFamily="50" charset="-128"/>
                <a:ea typeface="Meiryo UI" panose="020B0604030504040204" pitchFamily="50" charset="-128"/>
              </a:rPr>
              <a:t>の分類の関係（</a:t>
            </a:r>
            <a:r>
              <a:rPr kumimoji="1" lang="en-US" altLang="ja-JP" sz="1600" dirty="0">
                <a:latin typeface="Meiryo UI" panose="020B0604030504040204" pitchFamily="50" charset="-128"/>
                <a:ea typeface="Meiryo UI" panose="020B0604030504040204" pitchFamily="50" charset="-128"/>
              </a:rPr>
              <a:t>0</a:t>
            </a:r>
            <a:r>
              <a:rPr kumimoji="1" lang="ja-JP" altLang="en-US" sz="1600" dirty="0">
                <a:latin typeface="Meiryo UI" panose="020B0604030504040204" pitchFamily="50" charset="-128"/>
                <a:ea typeface="Meiryo UI" panose="020B0604030504040204" pitchFamily="50" charset="-128"/>
              </a:rPr>
              <a:t>件は除外）</a:t>
            </a:r>
            <a:endParaRPr kumimoji="1" lang="en-US" altLang="ja-JP" sz="1600" dirty="0">
              <a:latin typeface="Meiryo UI" panose="020B0604030504040204" pitchFamily="50" charset="-128"/>
              <a:ea typeface="Meiryo UI" panose="020B0604030504040204" pitchFamily="50" charset="-128"/>
            </a:endParaRPr>
          </a:p>
          <a:p>
            <a:pPr algn="l"/>
            <a:r>
              <a:rPr kumimoji="1" lang="en-US" altLang="ja-JP" sz="1600" dirty="0">
                <a:latin typeface="Meiryo UI" panose="020B0604030504040204" pitchFamily="50" charset="-128"/>
                <a:ea typeface="Meiryo UI" panose="020B0604030504040204" pitchFamily="50" charset="-128"/>
              </a:rPr>
              <a:t>A</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D</a:t>
            </a:r>
            <a:r>
              <a:rPr kumimoji="1" lang="ja-JP" altLang="en-US" sz="1600" dirty="0">
                <a:latin typeface="Meiryo UI" panose="020B0604030504040204" pitchFamily="50" charset="-128"/>
                <a:ea typeface="Meiryo UI" panose="020B0604030504040204" pitchFamily="50" charset="-128"/>
              </a:rPr>
              <a:t>のカテゴリについて産業を跨った事例が存在</a:t>
            </a:r>
          </a:p>
        </p:txBody>
      </p:sp>
      <p:pic>
        <p:nvPicPr>
          <p:cNvPr id="3" name="図 2">
            <a:extLst>
              <a:ext uri="{FF2B5EF4-FFF2-40B4-BE49-F238E27FC236}">
                <a16:creationId xmlns:a16="http://schemas.microsoft.com/office/drawing/2014/main" id="{27A7CB48-3FA4-DDC8-FF7C-D79433F45B05}"/>
              </a:ext>
            </a:extLst>
          </p:cNvPr>
          <p:cNvPicPr>
            <a:picLocks noChangeAspect="1"/>
          </p:cNvPicPr>
          <p:nvPr/>
        </p:nvPicPr>
        <p:blipFill>
          <a:blip r:embed="rId2"/>
          <a:stretch>
            <a:fillRect/>
          </a:stretch>
        </p:blipFill>
        <p:spPr>
          <a:xfrm>
            <a:off x="394117" y="3297462"/>
            <a:ext cx="4731117" cy="1506398"/>
          </a:xfrm>
          <a:prstGeom prst="rect">
            <a:avLst/>
          </a:prstGeom>
        </p:spPr>
      </p:pic>
      <p:pic>
        <p:nvPicPr>
          <p:cNvPr id="5" name="図 4">
            <a:extLst>
              <a:ext uri="{FF2B5EF4-FFF2-40B4-BE49-F238E27FC236}">
                <a16:creationId xmlns:a16="http://schemas.microsoft.com/office/drawing/2014/main" id="{63614B49-571B-99F4-0423-09EC3D8CBA8A}"/>
              </a:ext>
            </a:extLst>
          </p:cNvPr>
          <p:cNvPicPr>
            <a:picLocks noChangeAspect="1"/>
          </p:cNvPicPr>
          <p:nvPr/>
        </p:nvPicPr>
        <p:blipFill>
          <a:blip r:embed="rId3"/>
          <a:stretch>
            <a:fillRect/>
          </a:stretch>
        </p:blipFill>
        <p:spPr>
          <a:xfrm>
            <a:off x="5321642" y="280236"/>
            <a:ext cx="3753939" cy="4523624"/>
          </a:xfrm>
          <a:prstGeom prst="rect">
            <a:avLst/>
          </a:prstGeom>
        </p:spPr>
      </p:pic>
      <p:cxnSp>
        <p:nvCxnSpPr>
          <p:cNvPr id="7" name="直線コネクタ 6">
            <a:extLst>
              <a:ext uri="{FF2B5EF4-FFF2-40B4-BE49-F238E27FC236}">
                <a16:creationId xmlns:a16="http://schemas.microsoft.com/office/drawing/2014/main" id="{1091DF74-9C38-BA96-6454-7EA746B22048}"/>
              </a:ext>
            </a:extLst>
          </p:cNvPr>
          <p:cNvCxnSpPr>
            <a:cxnSpLocks/>
          </p:cNvCxnSpPr>
          <p:nvPr/>
        </p:nvCxnSpPr>
        <p:spPr>
          <a:xfrm>
            <a:off x="502508" y="4003589"/>
            <a:ext cx="454728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800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3041D-1784-42E9-B4F3-3CA69623B28B}"/>
              </a:ext>
            </a:extLst>
          </p:cNvPr>
          <p:cNvSpPr>
            <a:spLocks noGrp="1"/>
          </p:cNvSpPr>
          <p:nvPr>
            <p:ph type="title"/>
          </p:nvPr>
        </p:nvSpPr>
        <p:spPr/>
        <p:txBody>
          <a:bodyPr/>
          <a:lstStyle/>
          <a:p>
            <a:r>
              <a:rPr kumimoji="1" lang="ja-JP" altLang="en-US" dirty="0"/>
              <a:t>分析観点の振り返り②</a:t>
            </a:r>
          </a:p>
        </p:txBody>
      </p:sp>
      <p:sp>
        <p:nvSpPr>
          <p:cNvPr id="56" name="コンテンツ プレースホルダー 4">
            <a:extLst>
              <a:ext uri="{FF2B5EF4-FFF2-40B4-BE49-F238E27FC236}">
                <a16:creationId xmlns:a16="http://schemas.microsoft.com/office/drawing/2014/main" id="{0C266FEA-81C9-45FF-84EF-857761517A3A}"/>
              </a:ext>
            </a:extLst>
          </p:cNvPr>
          <p:cNvSpPr txBox="1">
            <a:spLocks/>
          </p:cNvSpPr>
          <p:nvPr/>
        </p:nvSpPr>
        <p:spPr bwMode="gray">
          <a:xfrm>
            <a:off x="234000" y="786350"/>
            <a:ext cx="5087643" cy="811791"/>
          </a:xfrm>
          <a:prstGeom prst="rect">
            <a:avLst/>
          </a:prstGeom>
          <a:noFill/>
          <a:ln>
            <a:noFill/>
          </a:ln>
          <a:effectLst/>
        </p:spPr>
        <p:txBody>
          <a:bodyPr vert="horz" wrap="square" lIns="0" tIns="0" rIns="0" bIns="0" numCol="1" anchor="t" anchorCtr="0" compatLnSpc="1">
            <a:prstTxWarp prst="textNoShape">
              <a:avLst/>
            </a:prstTxWarp>
            <a:normAutofit lnSpcReduction="10000"/>
          </a:bodyPr>
          <a:lstStyle>
            <a:lvl1pPr marL="266700" indent="-266700" algn="l" defTabSz="809625" rtl="0" fontAlgn="ctr">
              <a:lnSpc>
                <a:spcPct val="100000"/>
              </a:lnSpc>
              <a:spcBef>
                <a:spcPct val="20000"/>
              </a:spcBef>
              <a:spcAft>
                <a:spcPct val="10000"/>
              </a:spcAft>
              <a:buClr>
                <a:srgbClr val="A30B1A"/>
              </a:buClr>
              <a:buFont typeface="Wingdings" pitchFamily="2" charset="2"/>
              <a:buChar char="n"/>
              <a:defRPr kumimoji="1" sz="2200">
                <a:solidFill>
                  <a:schemeClr val="tx1"/>
                </a:solidFill>
                <a:latin typeface="Arial" panose="020B0604020202020204" pitchFamily="34" charset="0"/>
                <a:ea typeface="ＭＳ Ｐゴシック" panose="020B0600070205080204" pitchFamily="50" charset="-128"/>
                <a:cs typeface="+mn-cs"/>
                <a:sym typeface="Arial" panose="020B0604020202020204" pitchFamily="34" charset="0"/>
              </a:defRPr>
            </a:lvl1pPr>
            <a:lvl2pPr marL="514350" indent="-246063" algn="l" defTabSz="809625" rtl="0" fontAlgn="ctr">
              <a:lnSpc>
                <a:spcPct val="100000"/>
              </a:lnSpc>
              <a:spcBef>
                <a:spcPct val="20000"/>
              </a:spcBef>
              <a:spcAft>
                <a:spcPct val="10000"/>
              </a:spcAft>
              <a:buClr>
                <a:srgbClr val="87867E"/>
              </a:buClr>
              <a:buFont typeface="Wingdings" pitchFamily="2" charset="2"/>
              <a:buChar char="n"/>
              <a:defRPr kumimoji="1">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2pPr>
            <a:lvl3pPr marL="677863" indent="-141288" algn="l" defTabSz="809625" rtl="0" fontAlgn="ctr">
              <a:lnSpc>
                <a:spcPct val="100000"/>
              </a:lnSpc>
              <a:spcBef>
                <a:spcPct val="20000"/>
              </a:spcBef>
              <a:spcAft>
                <a:spcPct val="10000"/>
              </a:spcAft>
              <a:buClr>
                <a:srgbClr val="808080"/>
              </a:buClr>
              <a:buFont typeface="Arial" panose="020B0604020202020204" pitchFamily="34" charset="0"/>
              <a:buChar char="•"/>
              <a:defRPr kumimoji="1" sz="16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3pPr>
            <a:lvl4pPr marL="814388" indent="-130175" algn="l" defTabSz="809625" rtl="0" fontAlgn="base">
              <a:lnSpc>
                <a:spcPct val="100000"/>
              </a:lnSpc>
              <a:spcBef>
                <a:spcPct val="20000"/>
              </a:spcBef>
              <a:spcAft>
                <a:spcPct val="10000"/>
              </a:spcAft>
              <a:buClr>
                <a:srgbClr val="87867E"/>
              </a:buClr>
              <a:buSzPct val="100000"/>
              <a:buFont typeface="Arial" panose="020B0604020202020204" pitchFamily="34" charset="0"/>
              <a:buChar char="•"/>
              <a:defRPr kumimoji="1" sz="14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4pPr>
            <a:lvl5pPr marL="2057400" indent="-228600" algn="l" defTabSz="809625" rtl="0" fontAlgn="base">
              <a:spcBef>
                <a:spcPct val="20000"/>
              </a:spcBef>
              <a:spcAft>
                <a:spcPct val="0"/>
              </a:spcAft>
              <a:buChar char="»"/>
              <a:defRPr kumimoji="1" sz="2000">
                <a:solidFill>
                  <a:schemeClr val="tx1"/>
                </a:solidFill>
                <a:latin typeface="+mn-lt"/>
                <a:ea typeface="+mn-ea"/>
              </a:defRPr>
            </a:lvl5pPr>
            <a:lvl6pPr marL="2514600" indent="-228600" algn="l" defTabSz="809625" rtl="0" fontAlgn="base">
              <a:spcBef>
                <a:spcPct val="20000"/>
              </a:spcBef>
              <a:spcAft>
                <a:spcPct val="0"/>
              </a:spcAft>
              <a:buChar char="»"/>
              <a:defRPr kumimoji="1" sz="2000">
                <a:solidFill>
                  <a:schemeClr val="tx1"/>
                </a:solidFill>
                <a:latin typeface="+mn-lt"/>
                <a:ea typeface="+mn-ea"/>
              </a:defRPr>
            </a:lvl6pPr>
            <a:lvl7pPr marL="2971800" indent="-228600" algn="l" defTabSz="809625" rtl="0" fontAlgn="base">
              <a:spcBef>
                <a:spcPct val="20000"/>
              </a:spcBef>
              <a:spcAft>
                <a:spcPct val="0"/>
              </a:spcAft>
              <a:buChar char="»"/>
              <a:defRPr kumimoji="1" sz="2000">
                <a:solidFill>
                  <a:schemeClr val="tx1"/>
                </a:solidFill>
                <a:latin typeface="+mn-lt"/>
                <a:ea typeface="+mn-ea"/>
              </a:defRPr>
            </a:lvl7pPr>
            <a:lvl8pPr marL="3429000" indent="-228600" algn="l" defTabSz="809625" rtl="0" fontAlgn="base">
              <a:spcBef>
                <a:spcPct val="20000"/>
              </a:spcBef>
              <a:spcAft>
                <a:spcPct val="0"/>
              </a:spcAft>
              <a:buChar char="»"/>
              <a:defRPr kumimoji="1" sz="2000">
                <a:solidFill>
                  <a:schemeClr val="tx1"/>
                </a:solidFill>
                <a:latin typeface="+mn-lt"/>
                <a:ea typeface="+mn-ea"/>
              </a:defRPr>
            </a:lvl8pPr>
            <a:lvl9pPr marL="3886200" indent="-228600" algn="l" defTabSz="809625" rtl="0" fontAlgn="base">
              <a:spcBef>
                <a:spcPct val="20000"/>
              </a:spcBef>
              <a:spcAft>
                <a:spcPct val="0"/>
              </a:spcAft>
              <a:buChar char="»"/>
              <a:defRPr kumimoji="1" sz="2000">
                <a:solidFill>
                  <a:schemeClr val="tx1"/>
                </a:solidFill>
                <a:latin typeface="+mn-lt"/>
                <a:ea typeface="+mn-ea"/>
              </a:defRPr>
            </a:lvl9pPr>
          </a:lstStyle>
          <a:p>
            <a:pPr marL="266687" indent="-266687" defTabSz="809605"/>
            <a:r>
              <a:rPr lang="ja-JP" altLang="en-US" sz="2100" kern="0" dirty="0">
                <a:latin typeface="Meiryo UI" panose="020B0604030504040204" pitchFamily="50" charset="-128"/>
                <a:ea typeface="Meiryo UI" panose="020B0604030504040204" pitchFamily="50" charset="-128"/>
              </a:rPr>
              <a:t>産業分野と</a:t>
            </a:r>
            <a:r>
              <a:rPr lang="en-US" altLang="ja-JP" sz="2100" kern="0" dirty="0">
                <a:latin typeface="Meiryo UI" panose="020B0604030504040204" pitchFamily="50" charset="-128"/>
                <a:ea typeface="Meiryo UI" panose="020B0604030504040204" pitchFamily="50" charset="-128"/>
              </a:rPr>
              <a:t>SDGs</a:t>
            </a:r>
            <a:r>
              <a:rPr lang="ja-JP" altLang="en-US" sz="2100" kern="0" dirty="0">
                <a:latin typeface="Meiryo UI" panose="020B0604030504040204" pitchFamily="50" charset="-128"/>
                <a:ea typeface="Meiryo UI" panose="020B0604030504040204" pitchFamily="50" charset="-128"/>
              </a:rPr>
              <a:t>の軸および</a:t>
            </a:r>
            <a:r>
              <a:rPr lang="en-US" altLang="ja-JP" sz="2100" kern="0" dirty="0">
                <a:latin typeface="Meiryo UI" panose="020B0604030504040204" pitchFamily="50" charset="-128"/>
                <a:ea typeface="Meiryo UI" panose="020B0604030504040204" pitchFamily="50" charset="-128"/>
              </a:rPr>
              <a:t>Human</a:t>
            </a:r>
            <a:r>
              <a:rPr lang="ja-JP" altLang="en-US" sz="2100" kern="0" dirty="0">
                <a:latin typeface="Meiryo UI" panose="020B0604030504040204" pitchFamily="50" charset="-128"/>
                <a:ea typeface="Meiryo UI" panose="020B0604030504040204" pitchFamily="50" charset="-128"/>
              </a:rPr>
              <a:t>の観点</a:t>
            </a:r>
            <a:endParaRPr lang="en-US" altLang="ja-JP" sz="2100" kern="0" dirty="0">
              <a:latin typeface="Meiryo UI" panose="020B0604030504040204" pitchFamily="50" charset="-128"/>
              <a:ea typeface="Meiryo UI" panose="020B0604030504040204" pitchFamily="50" charset="-128"/>
            </a:endParaRPr>
          </a:p>
          <a:p>
            <a:pPr marL="514337" lvl="1" indent="-266687" defTabSz="809605"/>
            <a:r>
              <a:rPr lang="en-US" altLang="ja-JP" sz="1400" kern="0" dirty="0">
                <a:latin typeface="Meiryo UI" panose="020B0604030504040204" pitchFamily="50" charset="-128"/>
                <a:ea typeface="Meiryo UI" panose="020B0604030504040204" pitchFamily="50" charset="-128"/>
              </a:rPr>
              <a:t>A.</a:t>
            </a:r>
            <a:r>
              <a:rPr lang="ja-JP" altLang="en-US" sz="1400" kern="0" dirty="0">
                <a:latin typeface="Meiryo UI" panose="020B0604030504040204" pitchFamily="50" charset="-128"/>
                <a:ea typeface="Meiryo UI" panose="020B0604030504040204" pitchFamily="50" charset="-128"/>
              </a:rPr>
              <a:t>スーパバイザの役割／</a:t>
            </a:r>
            <a:r>
              <a:rPr lang="en-US" altLang="ja-JP" sz="1400" kern="0" dirty="0">
                <a:latin typeface="Meiryo UI" panose="020B0604030504040204" pitchFamily="50" charset="-128"/>
                <a:ea typeface="Meiryo UI" panose="020B0604030504040204" pitchFamily="50" charset="-128"/>
              </a:rPr>
              <a:t>B.</a:t>
            </a:r>
            <a:r>
              <a:rPr lang="ja-JP" altLang="en-US" sz="1400" kern="0" dirty="0">
                <a:latin typeface="Meiryo UI" panose="020B0604030504040204" pitchFamily="50" charset="-128"/>
                <a:ea typeface="Meiryo UI" panose="020B0604030504040204" pitchFamily="50" charset="-128"/>
              </a:rPr>
              <a:t>制御対象／</a:t>
            </a:r>
            <a:r>
              <a:rPr lang="en-US" altLang="ja-JP" sz="1400" kern="0" dirty="0">
                <a:latin typeface="Meiryo UI" panose="020B0604030504040204" pitchFamily="50" charset="-128"/>
                <a:ea typeface="Meiryo UI" panose="020B0604030504040204" pitchFamily="50" charset="-128"/>
              </a:rPr>
              <a:t>C.</a:t>
            </a:r>
            <a:r>
              <a:rPr lang="ja-JP" altLang="en-US" sz="1400" kern="0" dirty="0">
                <a:latin typeface="Meiryo UI" panose="020B0604030504040204" pitchFamily="50" charset="-128"/>
                <a:ea typeface="Meiryo UI" panose="020B0604030504040204" pitchFamily="50" charset="-128"/>
              </a:rPr>
              <a:t>目的・価値の付与／</a:t>
            </a:r>
            <a:r>
              <a:rPr lang="en-US" altLang="ja-JP" sz="1400" kern="0" dirty="0">
                <a:latin typeface="Meiryo UI" panose="020B0604030504040204" pitchFamily="50" charset="-128"/>
                <a:ea typeface="Meiryo UI" panose="020B0604030504040204" pitchFamily="50" charset="-128"/>
              </a:rPr>
              <a:t>D.</a:t>
            </a:r>
            <a:r>
              <a:rPr lang="ja-JP" altLang="en-US" sz="1400" kern="0" dirty="0">
                <a:latin typeface="Meiryo UI" panose="020B0604030504040204" pitchFamily="50" charset="-128"/>
                <a:ea typeface="Meiryo UI" panose="020B0604030504040204" pitchFamily="50" charset="-128"/>
              </a:rPr>
              <a:t>システムと共生する主体</a:t>
            </a:r>
            <a:endParaRPr lang="en-US" altLang="ja-JP" sz="1400" kern="0" dirty="0">
              <a:latin typeface="Meiryo UI" panose="020B0604030504040204" pitchFamily="50" charset="-128"/>
              <a:ea typeface="Meiryo UI" panose="020B0604030504040204" pitchFamily="50" charset="-128"/>
            </a:endParaRPr>
          </a:p>
          <a:p>
            <a:pPr marL="514337" lvl="1" indent="-266687" defTabSz="809605"/>
            <a:endParaRPr lang="en-US" altLang="ja-JP" sz="2000" kern="0" dirty="0">
              <a:latin typeface="Meiryo UI" panose="020B0604030504040204" pitchFamily="50" charset="-128"/>
              <a:ea typeface="Meiryo UI" panose="020B0604030504040204" pitchFamily="50" charset="-128"/>
            </a:endParaRPr>
          </a:p>
        </p:txBody>
      </p:sp>
      <p:sp>
        <p:nvSpPr>
          <p:cNvPr id="26" name="スライド番号プレースホルダー 25">
            <a:extLst>
              <a:ext uri="{FF2B5EF4-FFF2-40B4-BE49-F238E27FC236}">
                <a16:creationId xmlns:a16="http://schemas.microsoft.com/office/drawing/2014/main" id="{E18B7823-7F74-DC01-AAA3-30E6421C9693}"/>
              </a:ext>
            </a:extLst>
          </p:cNvPr>
          <p:cNvSpPr>
            <a:spLocks noGrp="1"/>
          </p:cNvSpPr>
          <p:nvPr>
            <p:ph type="sldNum" sz="quarter" idx="12"/>
          </p:nvPr>
        </p:nvSpPr>
        <p:spPr/>
        <p:txBody>
          <a:bodyPr/>
          <a:lstStyle/>
          <a:p>
            <a:fld id="{4D029D89-7B63-4C94-AD4D-2E4D6BB83637}" type="slidenum">
              <a:rPr kumimoji="1" lang="ja-JP" altLang="en-US" smtClean="0"/>
              <a:t>16</a:t>
            </a:fld>
            <a:endParaRPr kumimoji="1" lang="ja-JP" altLang="en-US"/>
          </a:p>
        </p:txBody>
      </p:sp>
      <p:pic>
        <p:nvPicPr>
          <p:cNvPr id="4" name="図 3">
            <a:extLst>
              <a:ext uri="{FF2B5EF4-FFF2-40B4-BE49-F238E27FC236}">
                <a16:creationId xmlns:a16="http://schemas.microsoft.com/office/drawing/2014/main" id="{CB2368ED-C3F2-E8C1-FC68-DBFCA016CB89}"/>
              </a:ext>
            </a:extLst>
          </p:cNvPr>
          <p:cNvPicPr>
            <a:picLocks noChangeAspect="1"/>
          </p:cNvPicPr>
          <p:nvPr/>
        </p:nvPicPr>
        <p:blipFill>
          <a:blip r:embed="rId2"/>
          <a:stretch>
            <a:fillRect/>
          </a:stretch>
        </p:blipFill>
        <p:spPr>
          <a:xfrm>
            <a:off x="5321643" y="373325"/>
            <a:ext cx="3731101" cy="4770175"/>
          </a:xfrm>
          <a:prstGeom prst="rect">
            <a:avLst/>
          </a:prstGeom>
        </p:spPr>
      </p:pic>
      <p:pic>
        <p:nvPicPr>
          <p:cNvPr id="8" name="図 7">
            <a:extLst>
              <a:ext uri="{FF2B5EF4-FFF2-40B4-BE49-F238E27FC236}">
                <a16:creationId xmlns:a16="http://schemas.microsoft.com/office/drawing/2014/main" id="{CB96E5E4-5D2A-E6C6-C091-C7A6D41804D7}"/>
              </a:ext>
            </a:extLst>
          </p:cNvPr>
          <p:cNvPicPr>
            <a:picLocks noChangeAspect="1"/>
          </p:cNvPicPr>
          <p:nvPr/>
        </p:nvPicPr>
        <p:blipFill>
          <a:blip r:embed="rId3"/>
          <a:stretch>
            <a:fillRect/>
          </a:stretch>
        </p:blipFill>
        <p:spPr>
          <a:xfrm>
            <a:off x="446602" y="3394771"/>
            <a:ext cx="4800901" cy="1483229"/>
          </a:xfrm>
          <a:prstGeom prst="rect">
            <a:avLst/>
          </a:prstGeom>
        </p:spPr>
      </p:pic>
      <p:sp>
        <p:nvSpPr>
          <p:cNvPr id="9" name="テキスト ボックス 8">
            <a:extLst>
              <a:ext uri="{FF2B5EF4-FFF2-40B4-BE49-F238E27FC236}">
                <a16:creationId xmlns:a16="http://schemas.microsoft.com/office/drawing/2014/main" id="{C867121D-4A91-E5A3-7266-2BE7DA3541BE}"/>
              </a:ext>
            </a:extLst>
          </p:cNvPr>
          <p:cNvSpPr txBox="1"/>
          <p:nvPr/>
        </p:nvSpPr>
        <p:spPr>
          <a:xfrm>
            <a:off x="271849" y="1822159"/>
            <a:ext cx="4975654" cy="830997"/>
          </a:xfrm>
          <a:prstGeom prst="rect">
            <a:avLst/>
          </a:prstGeom>
          <a:noFill/>
        </p:spPr>
        <p:txBody>
          <a:bodyPr wrap="square" rtlCol="0">
            <a:spAutoFit/>
          </a:bodyPr>
          <a:lstStyle/>
          <a:p>
            <a:pPr algn="l"/>
            <a:r>
              <a:rPr kumimoji="1" lang="en-US" altLang="ja-JP" sz="1600" b="1" dirty="0">
                <a:latin typeface="Meiryo UI" panose="020B0604030504040204" pitchFamily="50" charset="-128"/>
                <a:ea typeface="Meiryo UI" panose="020B0604030504040204" pitchFamily="50" charset="-128"/>
              </a:rPr>
              <a:t>SDGs</a:t>
            </a:r>
            <a:r>
              <a:rPr kumimoji="1" lang="ja-JP" altLang="en-US" sz="1600" b="1" dirty="0">
                <a:latin typeface="Meiryo UI" panose="020B0604030504040204" pitchFamily="50" charset="-128"/>
                <a:ea typeface="Meiryo UI" panose="020B0604030504040204" pitchFamily="50" charset="-128"/>
              </a:rPr>
              <a:t>の</a:t>
            </a:r>
            <a:r>
              <a:rPr kumimoji="1" lang="en-US" altLang="ja-JP" sz="1600" b="1" dirty="0">
                <a:latin typeface="Meiryo UI" panose="020B0604030504040204" pitchFamily="50" charset="-128"/>
                <a:ea typeface="Meiryo UI" panose="020B0604030504040204" pitchFamily="50" charset="-128"/>
              </a:rPr>
              <a:t>17</a:t>
            </a:r>
            <a:r>
              <a:rPr kumimoji="1" lang="ja-JP" altLang="en-US" sz="1600" b="1" dirty="0">
                <a:latin typeface="Meiryo UI" panose="020B0604030504040204" pitchFamily="50" charset="-128"/>
                <a:ea typeface="Meiryo UI" panose="020B0604030504040204" pitchFamily="50" charset="-128"/>
              </a:rPr>
              <a:t>のカテゴリ</a:t>
            </a:r>
            <a:r>
              <a:rPr kumimoji="1" lang="ja-JP" altLang="en-US" sz="1600" dirty="0">
                <a:latin typeface="Meiryo UI" panose="020B0604030504040204" pitchFamily="50" charset="-128"/>
                <a:ea typeface="Meiryo UI" panose="020B0604030504040204" pitchFamily="50" charset="-128"/>
              </a:rPr>
              <a:t>について、１～６カテゴリに跨っているものと</a:t>
            </a:r>
            <a:r>
              <a:rPr kumimoji="1" lang="en-US" altLang="ja-JP" sz="1600" dirty="0">
                <a:latin typeface="Meiryo UI" panose="020B0604030504040204" pitchFamily="50" charset="-128"/>
                <a:ea typeface="Meiryo UI" panose="020B0604030504040204" pitchFamily="50" charset="-128"/>
              </a:rPr>
              <a:t>A</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D</a:t>
            </a:r>
            <a:r>
              <a:rPr kumimoji="1" lang="ja-JP" altLang="en-US" sz="1600" dirty="0">
                <a:latin typeface="Meiryo UI" panose="020B0604030504040204" pitchFamily="50" charset="-128"/>
                <a:ea typeface="Meiryo UI" panose="020B0604030504040204" pitchFamily="50" charset="-128"/>
              </a:rPr>
              <a:t>の分類の関係（</a:t>
            </a:r>
            <a:r>
              <a:rPr kumimoji="1" lang="en-US" altLang="ja-JP" sz="1600" dirty="0">
                <a:latin typeface="Meiryo UI" panose="020B0604030504040204" pitchFamily="50" charset="-128"/>
                <a:ea typeface="Meiryo UI" panose="020B0604030504040204" pitchFamily="50" charset="-128"/>
              </a:rPr>
              <a:t>0</a:t>
            </a:r>
            <a:r>
              <a:rPr kumimoji="1" lang="ja-JP" altLang="en-US" sz="1600" dirty="0">
                <a:latin typeface="Meiryo UI" panose="020B0604030504040204" pitchFamily="50" charset="-128"/>
                <a:ea typeface="Meiryo UI" panose="020B0604030504040204" pitchFamily="50" charset="-128"/>
              </a:rPr>
              <a:t>件は除外）</a:t>
            </a:r>
            <a:endParaRPr kumimoji="1" lang="en-US" altLang="ja-JP" sz="1600" dirty="0">
              <a:latin typeface="Meiryo UI" panose="020B0604030504040204" pitchFamily="50" charset="-128"/>
              <a:ea typeface="Meiryo UI" panose="020B0604030504040204" pitchFamily="50" charset="-128"/>
            </a:endParaRPr>
          </a:p>
          <a:p>
            <a:pPr algn="l"/>
            <a:r>
              <a:rPr kumimoji="1" lang="en-US" altLang="ja-JP" sz="1600" dirty="0">
                <a:latin typeface="Meiryo UI" panose="020B0604030504040204" pitchFamily="50" charset="-128"/>
                <a:ea typeface="Meiryo UI" panose="020B0604030504040204" pitchFamily="50" charset="-128"/>
              </a:rPr>
              <a:t>D</a:t>
            </a:r>
            <a:r>
              <a:rPr kumimoji="1" lang="ja-JP" altLang="en-US" sz="1600" dirty="0">
                <a:latin typeface="Meiryo UI" panose="020B0604030504040204" pitchFamily="50" charset="-128"/>
                <a:ea typeface="Meiryo UI" panose="020B0604030504040204" pitchFamily="50" charset="-128"/>
              </a:rPr>
              <a:t>については様々なカテゴリに幅広く広がっている可能性あり</a:t>
            </a:r>
          </a:p>
        </p:txBody>
      </p:sp>
      <p:cxnSp>
        <p:nvCxnSpPr>
          <p:cNvPr id="10" name="直線コネクタ 9">
            <a:extLst>
              <a:ext uri="{FF2B5EF4-FFF2-40B4-BE49-F238E27FC236}">
                <a16:creationId xmlns:a16="http://schemas.microsoft.com/office/drawing/2014/main" id="{0A8B95D3-359A-57B5-28C9-309FF00C0B00}"/>
              </a:ext>
            </a:extLst>
          </p:cNvPr>
          <p:cNvCxnSpPr>
            <a:cxnSpLocks/>
          </p:cNvCxnSpPr>
          <p:nvPr/>
        </p:nvCxnSpPr>
        <p:spPr>
          <a:xfrm>
            <a:off x="486032" y="3863543"/>
            <a:ext cx="4744995"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05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3041D-1784-42E9-B4F3-3CA69623B28B}"/>
              </a:ext>
            </a:extLst>
          </p:cNvPr>
          <p:cNvSpPr>
            <a:spLocks noGrp="1"/>
          </p:cNvSpPr>
          <p:nvPr>
            <p:ph type="title"/>
          </p:nvPr>
        </p:nvSpPr>
        <p:spPr>
          <a:xfrm>
            <a:off x="234000" y="32400"/>
            <a:ext cx="8275686" cy="655200"/>
          </a:xfrm>
        </p:spPr>
        <p:txBody>
          <a:bodyPr>
            <a:normAutofit fontScale="90000"/>
          </a:bodyPr>
          <a:lstStyle/>
          <a:p>
            <a:r>
              <a:rPr lang="en-US" altLang="ja-JP" sz="2800" dirty="0">
                <a:latin typeface="Meiryo UI" panose="020B0604030504040204" pitchFamily="50" charset="-128"/>
                <a:ea typeface="Meiryo UI" panose="020B0604030504040204" pitchFamily="50" charset="-128"/>
              </a:rPr>
              <a:t>Human</a:t>
            </a:r>
            <a:r>
              <a:rPr lang="ja-JP" altLang="en-US" sz="2800" dirty="0">
                <a:latin typeface="Meiryo UI" panose="020B0604030504040204" pitchFamily="50" charset="-128"/>
                <a:ea typeface="Meiryo UI" panose="020B0604030504040204" pitchFamily="50" charset="-128"/>
              </a:rPr>
              <a:t>の観点から見たシステムの成熟度</a:t>
            </a:r>
            <a:r>
              <a:rPr lang="en-US" altLang="ja-JP" sz="2800" dirty="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検討たたき台</a:t>
            </a:r>
            <a:r>
              <a:rPr lang="en-US" altLang="ja-JP" sz="2800" dirty="0">
                <a:latin typeface="Meiryo UI" panose="020B0604030504040204" pitchFamily="50" charset="-128"/>
                <a:ea typeface="Meiryo UI" panose="020B0604030504040204" pitchFamily="50" charset="-128"/>
              </a:rPr>
              <a:t>)</a:t>
            </a:r>
            <a:endParaRPr kumimoji="1" lang="ja-JP" altLang="en-US" dirty="0"/>
          </a:p>
        </p:txBody>
      </p:sp>
      <p:sp>
        <p:nvSpPr>
          <p:cNvPr id="26" name="スライド番号プレースホルダー 25">
            <a:extLst>
              <a:ext uri="{FF2B5EF4-FFF2-40B4-BE49-F238E27FC236}">
                <a16:creationId xmlns:a16="http://schemas.microsoft.com/office/drawing/2014/main" id="{E18B7823-7F74-DC01-AAA3-30E6421C9693}"/>
              </a:ext>
            </a:extLst>
          </p:cNvPr>
          <p:cNvSpPr>
            <a:spLocks noGrp="1"/>
          </p:cNvSpPr>
          <p:nvPr>
            <p:ph type="sldNum" sz="quarter" idx="12"/>
          </p:nvPr>
        </p:nvSpPr>
        <p:spPr/>
        <p:txBody>
          <a:bodyPr/>
          <a:lstStyle/>
          <a:p>
            <a:fld id="{4D029D89-7B63-4C94-AD4D-2E4D6BB83637}" type="slidenum">
              <a:rPr kumimoji="1" lang="ja-JP" altLang="en-US" smtClean="0"/>
              <a:t>17</a:t>
            </a:fld>
            <a:endParaRPr kumimoji="1" lang="ja-JP" altLang="en-US"/>
          </a:p>
        </p:txBody>
      </p:sp>
      <p:sp>
        <p:nvSpPr>
          <p:cNvPr id="4" name="上下矢印 5">
            <a:extLst>
              <a:ext uri="{FF2B5EF4-FFF2-40B4-BE49-F238E27FC236}">
                <a16:creationId xmlns:a16="http://schemas.microsoft.com/office/drawing/2014/main" id="{435955C3-9C82-9A3D-13FF-4DFB31579246}"/>
              </a:ext>
            </a:extLst>
          </p:cNvPr>
          <p:cNvSpPr/>
          <p:nvPr/>
        </p:nvSpPr>
        <p:spPr bwMode="gray">
          <a:xfrm>
            <a:off x="754329" y="1062049"/>
            <a:ext cx="763645" cy="3098735"/>
          </a:xfrm>
          <a:prstGeom prst="upDownArrow">
            <a:avLst/>
          </a:prstGeom>
          <a:solidFill>
            <a:srgbClr val="1782DB">
              <a:alpha val="28000"/>
            </a:srgbClr>
          </a:solidFill>
          <a:ln w="9525" cap="flat" cmpd="sng" algn="ctr">
            <a:noFill/>
            <a:prstDash val="solid"/>
            <a:round/>
            <a:headEnd type="none" w="med" len="med"/>
            <a:tailEnd type="none" w="med" len="med"/>
          </a:ln>
          <a:effectLst/>
        </p:spPr>
        <p:txBody>
          <a:bodyPr rot="0" spcFirstLastPara="0" vertOverflow="overflow" horzOverflow="overflow" vert="horz" wrap="none" lIns="68547" tIns="34275" rIns="68547" bIns="34275" numCol="1" spcCol="0" rtlCol="0" fromWordArt="0" anchor="ctr" anchorCtr="0" forceAA="0" compatLnSpc="1">
            <a:prstTxWarp prst="textNoShape">
              <a:avLst/>
            </a:prstTxWarp>
            <a:noAutofit/>
          </a:bodyPr>
          <a:lstStyle/>
          <a:p>
            <a:endParaRPr lang="ja-JP" altLang="en-US" sz="1350" dirty="0" err="1">
              <a:latin typeface="Arial"/>
              <a:ea typeface="ＭＳ Ｐゴシック"/>
            </a:endParaRPr>
          </a:p>
        </p:txBody>
      </p:sp>
      <p:sp>
        <p:nvSpPr>
          <p:cNvPr id="5" name="正方形/長方形 4">
            <a:extLst>
              <a:ext uri="{FF2B5EF4-FFF2-40B4-BE49-F238E27FC236}">
                <a16:creationId xmlns:a16="http://schemas.microsoft.com/office/drawing/2014/main" id="{D03FF52C-F9BE-192F-99CA-C2CDFB7952C5}"/>
              </a:ext>
            </a:extLst>
          </p:cNvPr>
          <p:cNvSpPr/>
          <p:nvPr/>
        </p:nvSpPr>
        <p:spPr bwMode="gray">
          <a:xfrm>
            <a:off x="1153484" y="4180927"/>
            <a:ext cx="1739402" cy="611921"/>
          </a:xfrm>
          <a:prstGeom prst="rect">
            <a:avLst/>
          </a:prstGeom>
          <a:solidFill>
            <a:srgbClr val="FCE4E3"/>
          </a:solidFill>
          <a:ln w="9525" cap="flat" cmpd="sng" algn="ctr">
            <a:solidFill>
              <a:srgbClr val="B22B30"/>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square" lIns="68547" tIns="34275" rIns="68547" bIns="34275" numCol="1" spcCol="0" rtlCol="0" fromWordArt="0" anchor="ctr" anchorCtr="0" forceAA="0" compatLnSpc="1">
            <a:prstTxWarp prst="textNoShape">
              <a:avLst/>
            </a:prstTxWarp>
            <a:noAutofit/>
          </a:bodyPr>
          <a:lstStyle/>
          <a:p>
            <a:r>
              <a:rPr lang="en-US" altLang="ja-JP" sz="1200" dirty="0">
                <a:latin typeface="Meiryo UI" panose="020B0604030504040204" pitchFamily="50" charset="-128"/>
                <a:ea typeface="Meiryo UI" panose="020B0604030504040204" pitchFamily="50" charset="-128"/>
              </a:rPr>
              <a:t>A.</a:t>
            </a:r>
            <a:r>
              <a:rPr lang="ja-JP" altLang="en-US" sz="1200" dirty="0">
                <a:latin typeface="Meiryo UI" panose="020B0604030504040204" pitchFamily="50" charset="-128"/>
                <a:ea typeface="Meiryo UI" panose="020B0604030504040204" pitchFamily="50" charset="-128"/>
              </a:rPr>
              <a:t>人間が工学システムのスーパーバイザやオペレータの役割を担う</a:t>
            </a:r>
          </a:p>
        </p:txBody>
      </p:sp>
      <p:sp>
        <p:nvSpPr>
          <p:cNvPr id="6" name="正方形/長方形 5">
            <a:extLst>
              <a:ext uri="{FF2B5EF4-FFF2-40B4-BE49-F238E27FC236}">
                <a16:creationId xmlns:a16="http://schemas.microsoft.com/office/drawing/2014/main" id="{ADDFD535-9343-67B2-C488-F50869B2BBD8}"/>
              </a:ext>
            </a:extLst>
          </p:cNvPr>
          <p:cNvSpPr/>
          <p:nvPr/>
        </p:nvSpPr>
        <p:spPr bwMode="gray">
          <a:xfrm>
            <a:off x="1834583" y="3384776"/>
            <a:ext cx="1603292" cy="611921"/>
          </a:xfrm>
          <a:prstGeom prst="rect">
            <a:avLst/>
          </a:prstGeom>
          <a:solidFill>
            <a:srgbClr val="F8C6C5"/>
          </a:solidFill>
          <a:ln w="9525" cap="flat" cmpd="sng" algn="ctr">
            <a:solidFill>
              <a:srgbClr val="B22B30"/>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square" lIns="68547" tIns="34275" rIns="68547" bIns="34275" numCol="1" spcCol="0" rtlCol="0" fromWordArt="0" anchor="ctr" anchorCtr="0" forceAA="0" compatLnSpc="1">
            <a:prstTxWarp prst="textNoShape">
              <a:avLst/>
            </a:prstTxWarp>
            <a:noAutofit/>
          </a:bodyPr>
          <a:lstStyle/>
          <a:p>
            <a:r>
              <a:rPr lang="en-US" altLang="ja-JP" sz="1200" dirty="0">
                <a:latin typeface="Meiryo UI" panose="020B0604030504040204" pitchFamily="50" charset="-128"/>
                <a:ea typeface="Meiryo UI" panose="020B0604030504040204" pitchFamily="50" charset="-128"/>
              </a:rPr>
              <a:t>B.</a:t>
            </a:r>
            <a:r>
              <a:rPr lang="ja-JP" altLang="en-US" sz="1200" dirty="0">
                <a:latin typeface="Meiryo UI" panose="020B0604030504040204" pitchFamily="50" charset="-128"/>
                <a:ea typeface="Meiryo UI" panose="020B0604030504040204" pitchFamily="50" charset="-128"/>
              </a:rPr>
              <a:t>人間自体が制御すべき対象となる</a:t>
            </a:r>
          </a:p>
        </p:txBody>
      </p:sp>
      <p:sp>
        <p:nvSpPr>
          <p:cNvPr id="7" name="正方形/長方形 6">
            <a:extLst>
              <a:ext uri="{FF2B5EF4-FFF2-40B4-BE49-F238E27FC236}">
                <a16:creationId xmlns:a16="http://schemas.microsoft.com/office/drawing/2014/main" id="{A192B9EC-3971-2151-311B-C22797559D9C}"/>
              </a:ext>
            </a:extLst>
          </p:cNvPr>
          <p:cNvSpPr/>
          <p:nvPr/>
        </p:nvSpPr>
        <p:spPr bwMode="gray">
          <a:xfrm>
            <a:off x="2374233" y="2560713"/>
            <a:ext cx="1603701" cy="611921"/>
          </a:xfrm>
          <a:prstGeom prst="rect">
            <a:avLst/>
          </a:prstGeom>
          <a:solidFill>
            <a:srgbClr val="F2A6A8"/>
          </a:solidFill>
          <a:ln w="9525" cap="flat" cmpd="sng" algn="ctr">
            <a:solidFill>
              <a:srgbClr val="B22B30"/>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square" lIns="68547" tIns="34275" rIns="68547" bIns="34275" numCol="1" spcCol="0" rtlCol="0" fromWordArt="0" anchor="ctr" anchorCtr="0" forceAA="0" compatLnSpc="1">
            <a:prstTxWarp prst="textNoShape">
              <a:avLst/>
            </a:prstTxWarp>
            <a:noAutofit/>
          </a:bodyPr>
          <a:lstStyle/>
          <a:p>
            <a:r>
              <a:rPr lang="en-US" altLang="ja-JP" sz="1200" dirty="0">
                <a:latin typeface="Meiryo UI" panose="020B0604030504040204" pitchFamily="50" charset="-128"/>
                <a:ea typeface="Meiryo UI" panose="020B0604030504040204" pitchFamily="50" charset="-128"/>
              </a:rPr>
              <a:t>C.</a:t>
            </a:r>
            <a:r>
              <a:rPr lang="ja-JP" altLang="en-US" sz="1200" dirty="0">
                <a:latin typeface="Meiryo UI" panose="020B0604030504040204" pitchFamily="50" charset="-128"/>
                <a:ea typeface="Meiryo UI" panose="020B0604030504040204" pitchFamily="50" charset="-128"/>
              </a:rPr>
              <a:t>人間が工学システムに目的・価値を与える</a:t>
            </a:r>
          </a:p>
        </p:txBody>
      </p:sp>
      <p:sp>
        <p:nvSpPr>
          <p:cNvPr id="8" name="正方形/長方形 7">
            <a:extLst>
              <a:ext uri="{FF2B5EF4-FFF2-40B4-BE49-F238E27FC236}">
                <a16:creationId xmlns:a16="http://schemas.microsoft.com/office/drawing/2014/main" id="{A834C68E-7D93-C7B0-874E-5B629B338BEE}"/>
              </a:ext>
            </a:extLst>
          </p:cNvPr>
          <p:cNvSpPr/>
          <p:nvPr/>
        </p:nvSpPr>
        <p:spPr bwMode="gray">
          <a:xfrm>
            <a:off x="2825578" y="1847395"/>
            <a:ext cx="1603701" cy="611921"/>
          </a:xfrm>
          <a:prstGeom prst="rect">
            <a:avLst/>
          </a:prstGeom>
          <a:solidFill>
            <a:srgbClr val="E73440"/>
          </a:solidFill>
          <a:ln w="9525" cap="flat" cmpd="sng" algn="ctr">
            <a:solidFill>
              <a:srgbClr val="B22B30"/>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square" lIns="68547" tIns="34275" rIns="68547" bIns="34275" numCol="1" spcCol="0" rtlCol="0" fromWordArt="0" anchor="ctr" anchorCtr="0" forceAA="0" compatLnSpc="1">
            <a:prstTxWarp prst="textNoShape">
              <a:avLst/>
            </a:prstTxWarp>
            <a:noAutofit/>
          </a:bodyPr>
          <a:lstStyle/>
          <a:p>
            <a:r>
              <a:rPr lang="en-US" altLang="ja-JP" sz="1200" dirty="0">
                <a:solidFill>
                  <a:srgbClr val="FFFFFF"/>
                </a:solidFill>
                <a:latin typeface="Meiryo UI" panose="020B0604030504040204" pitchFamily="50" charset="-128"/>
                <a:ea typeface="Meiryo UI" panose="020B0604030504040204" pitchFamily="50" charset="-128"/>
              </a:rPr>
              <a:t>D.</a:t>
            </a:r>
            <a:r>
              <a:rPr lang="ja-JP" altLang="en-US" sz="1200" dirty="0">
                <a:solidFill>
                  <a:srgbClr val="FFFFFF"/>
                </a:solidFill>
                <a:latin typeface="Meiryo UI" panose="020B0604030504040204" pitchFamily="50" charset="-128"/>
                <a:ea typeface="Meiryo UI" panose="020B0604030504040204" pitchFamily="50" charset="-128"/>
              </a:rPr>
              <a:t>人間を工学システムと共生する主体とみなす</a:t>
            </a:r>
          </a:p>
        </p:txBody>
      </p:sp>
      <p:sp>
        <p:nvSpPr>
          <p:cNvPr id="9" name="正方形/長方形 8">
            <a:extLst>
              <a:ext uri="{FF2B5EF4-FFF2-40B4-BE49-F238E27FC236}">
                <a16:creationId xmlns:a16="http://schemas.microsoft.com/office/drawing/2014/main" id="{34C1FC7C-8F87-D1B6-A05C-841E73EF18BF}"/>
              </a:ext>
            </a:extLst>
          </p:cNvPr>
          <p:cNvSpPr/>
          <p:nvPr/>
        </p:nvSpPr>
        <p:spPr bwMode="gray">
          <a:xfrm>
            <a:off x="3594970" y="1078704"/>
            <a:ext cx="1346438" cy="611921"/>
          </a:xfrm>
          <a:prstGeom prst="rect">
            <a:avLst/>
          </a:prstGeom>
          <a:solidFill>
            <a:srgbClr val="B22B30"/>
          </a:solidFill>
          <a:ln w="9525" cap="flat" cmpd="sng" algn="ctr">
            <a:solidFill>
              <a:srgbClr val="B22B30"/>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square" lIns="68547" tIns="34275" rIns="68547" bIns="34275" numCol="1" spcCol="0" rtlCol="0" fromWordArt="0" anchor="ctr" anchorCtr="0" forceAA="0" compatLnSpc="1">
            <a:prstTxWarp prst="textNoShape">
              <a:avLst/>
            </a:prstTxWarp>
            <a:noAutofit/>
          </a:bodyPr>
          <a:lstStyle/>
          <a:p>
            <a:r>
              <a:rPr lang="ja-JP" altLang="en-US" sz="1200" dirty="0">
                <a:solidFill>
                  <a:srgbClr val="FFFFFF"/>
                </a:solidFill>
                <a:latin typeface="Meiryo UI" panose="020B0604030504040204" pitchFamily="50" charset="-128"/>
                <a:ea typeface="Meiryo UI" panose="020B0604030504040204" pitchFamily="50" charset="-128"/>
              </a:rPr>
              <a:t>次の段階は？</a:t>
            </a:r>
          </a:p>
        </p:txBody>
      </p:sp>
      <p:sp>
        <p:nvSpPr>
          <p:cNvPr id="10" name="テキスト ボックス 9">
            <a:extLst>
              <a:ext uri="{FF2B5EF4-FFF2-40B4-BE49-F238E27FC236}">
                <a16:creationId xmlns:a16="http://schemas.microsoft.com/office/drawing/2014/main" id="{FEDD4D45-6C72-DD52-1DF0-9CE2AF1A9C15}"/>
              </a:ext>
            </a:extLst>
          </p:cNvPr>
          <p:cNvSpPr txBox="1"/>
          <p:nvPr/>
        </p:nvSpPr>
        <p:spPr>
          <a:xfrm>
            <a:off x="3977934" y="2571750"/>
            <a:ext cx="3929585" cy="623217"/>
          </a:xfrm>
          <a:prstGeom prst="rect">
            <a:avLst/>
          </a:prstGeom>
          <a:noFill/>
        </p:spPr>
        <p:txBody>
          <a:bodyPr wrap="square" lIns="68547" tIns="34275" rIns="68547" bIns="34275" rtlCol="0">
            <a:spAutoFit/>
          </a:bodyPr>
          <a:lstStyle/>
          <a:p>
            <a:pPr marL="214208" indent="-214208">
              <a:buFont typeface="Arial" panose="020B0604020202020204" pitchFamily="34" charset="0"/>
              <a:buChar char="•"/>
            </a:pPr>
            <a:r>
              <a:rPr kumimoji="1" lang="ja-JP" altLang="en-US" sz="1200" dirty="0"/>
              <a:t>人間が工学システムに目的・価値を与える</a:t>
            </a:r>
            <a:endParaRPr kumimoji="1" lang="en-US" altLang="ja-JP" sz="1200" dirty="0"/>
          </a:p>
          <a:p>
            <a:pPr marL="214208" indent="-214208">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a:p>
            <a:pPr marL="214208" indent="-214208">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95D2447F-98FE-BE8E-957C-17C1420C6193}"/>
              </a:ext>
            </a:extLst>
          </p:cNvPr>
          <p:cNvSpPr txBox="1"/>
          <p:nvPr/>
        </p:nvSpPr>
        <p:spPr>
          <a:xfrm>
            <a:off x="4429279" y="1849190"/>
            <a:ext cx="3594284" cy="623217"/>
          </a:xfrm>
          <a:prstGeom prst="rect">
            <a:avLst/>
          </a:prstGeom>
          <a:noFill/>
        </p:spPr>
        <p:txBody>
          <a:bodyPr wrap="square" lIns="68547" tIns="34275" rIns="68547" bIns="34275" rtlCol="0">
            <a:spAutoFit/>
          </a:bodyPr>
          <a:lstStyle/>
          <a:p>
            <a:pPr marL="214208" indent="-214208">
              <a:buFont typeface="Arial" panose="020B0604020202020204" pitchFamily="34" charset="0"/>
              <a:buChar char="•"/>
            </a:pPr>
            <a:r>
              <a:rPr kumimoji="1" lang="ja-JP" altLang="en-US" sz="1200" dirty="0"/>
              <a:t>人間を工学システムと共生する主体とみなす</a:t>
            </a:r>
            <a:endParaRPr kumimoji="1" lang="en-US" altLang="ja-JP" sz="1200" dirty="0"/>
          </a:p>
          <a:p>
            <a:pPr marL="214208" indent="-214208">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a:p>
            <a:pPr marL="214208" indent="-214208">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9BAE409F-8AF1-9F4F-E9C7-79CAC9D2C561}"/>
              </a:ext>
            </a:extLst>
          </p:cNvPr>
          <p:cNvSpPr txBox="1"/>
          <p:nvPr/>
        </p:nvSpPr>
        <p:spPr>
          <a:xfrm>
            <a:off x="3478568" y="3404106"/>
            <a:ext cx="4428951" cy="623217"/>
          </a:xfrm>
          <a:prstGeom prst="rect">
            <a:avLst/>
          </a:prstGeom>
          <a:noFill/>
        </p:spPr>
        <p:txBody>
          <a:bodyPr wrap="square" lIns="68547" tIns="34275" rIns="68547" bIns="34275" rtlCol="0">
            <a:spAutoFit/>
          </a:bodyPr>
          <a:lstStyle/>
          <a:p>
            <a:pPr marL="214208" indent="-214208">
              <a:buFont typeface="Arial" panose="020B0604020202020204" pitchFamily="34" charset="0"/>
              <a:buChar char="•"/>
            </a:pPr>
            <a:r>
              <a:rPr kumimoji="1" lang="ja-JP" altLang="en-US" sz="1200" dirty="0"/>
              <a:t>人間自体が制御すべき対象となる</a:t>
            </a:r>
            <a:endParaRPr kumimoji="1" lang="en-US" altLang="ja-JP" sz="1200" dirty="0"/>
          </a:p>
          <a:p>
            <a:pPr marL="214208" indent="-214208">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a:p>
            <a:pPr marL="214208" indent="-214208">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0CBED298-E6B6-A4D1-AA08-4134C97F3E88}"/>
              </a:ext>
            </a:extLst>
          </p:cNvPr>
          <p:cNvSpPr txBox="1"/>
          <p:nvPr/>
        </p:nvSpPr>
        <p:spPr>
          <a:xfrm>
            <a:off x="5016796" y="1059572"/>
            <a:ext cx="3059034" cy="623217"/>
          </a:xfrm>
          <a:prstGeom prst="rect">
            <a:avLst/>
          </a:prstGeom>
          <a:noFill/>
        </p:spPr>
        <p:txBody>
          <a:bodyPr wrap="square" lIns="68547" tIns="34275" rIns="68547" bIns="34275" rtlCol="0">
            <a:spAutoFit/>
          </a:bodyPr>
          <a:lstStyle/>
          <a:p>
            <a:pPr marL="214208" indent="-214208">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複数の処理を横断的に自律実行？</a:t>
            </a:r>
            <a:endParaRPr lang="en-US" altLang="ja-JP" sz="1200" dirty="0">
              <a:latin typeface="Meiryo UI" panose="020B0604030504040204" pitchFamily="50" charset="-128"/>
              <a:ea typeface="Meiryo UI" panose="020B0604030504040204" pitchFamily="50" charset="-128"/>
            </a:endParaRPr>
          </a:p>
          <a:p>
            <a:pPr marL="214208" indent="-214208">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システムの目的定義自体の変更を含むマネジメントを継続的に実施する？</a:t>
            </a:r>
            <a:endParaRPr lang="en-US" altLang="ja-JP"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2E157E07-90D9-BC14-C8E8-9ED1B9687852}"/>
              </a:ext>
            </a:extLst>
          </p:cNvPr>
          <p:cNvSpPr txBox="1"/>
          <p:nvPr/>
        </p:nvSpPr>
        <p:spPr>
          <a:xfrm>
            <a:off x="741587" y="3905389"/>
            <a:ext cx="927110" cy="230802"/>
          </a:xfrm>
          <a:prstGeom prst="rect">
            <a:avLst/>
          </a:prstGeom>
          <a:noFill/>
        </p:spPr>
        <p:txBody>
          <a:bodyPr wrap="none" lIns="68547" tIns="34275" rIns="68547" bIns="34275" rtlCol="0">
            <a:spAutoFit/>
          </a:bodyPr>
          <a:lstStyle/>
          <a:p>
            <a:r>
              <a:rPr lang="ja-JP" altLang="en-US" sz="1050" dirty="0">
                <a:latin typeface="Meiryo UI" panose="020B0604030504040204" pitchFamily="50" charset="-128"/>
                <a:ea typeface="Meiryo UI" panose="020B0604030504040204" pitchFamily="50" charset="-128"/>
              </a:rPr>
              <a:t>明確な目的？</a:t>
            </a:r>
          </a:p>
        </p:txBody>
      </p:sp>
      <p:cxnSp>
        <p:nvCxnSpPr>
          <p:cNvPr id="17" name="直線コネクタ 16">
            <a:extLst>
              <a:ext uri="{FF2B5EF4-FFF2-40B4-BE49-F238E27FC236}">
                <a16:creationId xmlns:a16="http://schemas.microsoft.com/office/drawing/2014/main" id="{FF264AF2-8E8D-C807-3B3A-C71F2FBE11B7}"/>
              </a:ext>
            </a:extLst>
          </p:cNvPr>
          <p:cNvCxnSpPr/>
          <p:nvPr/>
        </p:nvCxnSpPr>
        <p:spPr bwMode="auto">
          <a:xfrm flipH="1">
            <a:off x="3594967" y="1747671"/>
            <a:ext cx="4239000" cy="0"/>
          </a:xfrm>
          <a:prstGeom prst="line">
            <a:avLst/>
          </a:prstGeom>
          <a:ln w="57150">
            <a:solidFill>
              <a:srgbClr val="B22B3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8" name="テキスト ボックス 17">
            <a:extLst>
              <a:ext uri="{FF2B5EF4-FFF2-40B4-BE49-F238E27FC236}">
                <a16:creationId xmlns:a16="http://schemas.microsoft.com/office/drawing/2014/main" id="{D9294B00-87A6-F4A7-2A80-B5F2E1097FEA}"/>
              </a:ext>
            </a:extLst>
          </p:cNvPr>
          <p:cNvSpPr txBox="1"/>
          <p:nvPr/>
        </p:nvSpPr>
        <p:spPr>
          <a:xfrm>
            <a:off x="2825578" y="854693"/>
            <a:ext cx="2800865" cy="230802"/>
          </a:xfrm>
          <a:prstGeom prst="rect">
            <a:avLst/>
          </a:prstGeom>
          <a:noFill/>
        </p:spPr>
        <p:txBody>
          <a:bodyPr wrap="square" lIns="68547" tIns="34275" rIns="68547" bIns="34275" rtlCol="0">
            <a:spAutoFit/>
          </a:bodyPr>
          <a:lstStyle/>
          <a:p>
            <a:pPr algn="l"/>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どうあるべきかを議論・提言するのもあり？</a:t>
            </a:r>
            <a:endParaRPr lang="ja-JP" altLang="en-US" sz="1050" dirty="0">
              <a:solidFill>
                <a:srgbClr val="FFFFFF"/>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675DA05D-3A93-FA8C-1A51-3EC605192C85}"/>
              </a:ext>
            </a:extLst>
          </p:cNvPr>
          <p:cNvSpPr txBox="1"/>
          <p:nvPr/>
        </p:nvSpPr>
        <p:spPr>
          <a:xfrm>
            <a:off x="497608" y="557229"/>
            <a:ext cx="8148784" cy="253885"/>
          </a:xfrm>
          <a:prstGeom prst="rect">
            <a:avLst/>
          </a:prstGeom>
          <a:noFill/>
        </p:spPr>
        <p:txBody>
          <a:bodyPr wrap="square" lIns="68547" tIns="34275" rIns="68547" bIns="34275" rtlCol="0">
            <a:spAutoFit/>
          </a:bodyPr>
          <a:lstStyle/>
          <a:p>
            <a:pPr algn="l"/>
            <a:r>
              <a:rPr lang="en-US" altLang="ja-JP" sz="1200" b="1" dirty="0">
                <a:latin typeface="Meiryo UI" panose="020B0604030504040204" pitchFamily="50" charset="-128"/>
                <a:ea typeface="Meiryo UI" panose="020B0604030504040204" pitchFamily="50" charset="-128"/>
              </a:rPr>
              <a:t>Human</a:t>
            </a:r>
            <a:r>
              <a:rPr lang="ja-JP" altLang="en-US" sz="1200" b="1" dirty="0">
                <a:latin typeface="Meiryo UI" panose="020B0604030504040204" pitchFamily="50" charset="-128"/>
                <a:ea typeface="Meiryo UI" panose="020B0604030504040204" pitchFamily="50" charset="-128"/>
              </a:rPr>
              <a:t>の観点からみたシステムの成熟度仮説</a:t>
            </a:r>
          </a:p>
        </p:txBody>
      </p:sp>
      <p:sp>
        <p:nvSpPr>
          <p:cNvPr id="20" name="テキスト ボックス 19">
            <a:extLst>
              <a:ext uri="{FF2B5EF4-FFF2-40B4-BE49-F238E27FC236}">
                <a16:creationId xmlns:a16="http://schemas.microsoft.com/office/drawing/2014/main" id="{F2A5E543-59AC-62C7-84A2-172120670001}"/>
              </a:ext>
            </a:extLst>
          </p:cNvPr>
          <p:cNvSpPr txBox="1"/>
          <p:nvPr/>
        </p:nvSpPr>
        <p:spPr>
          <a:xfrm>
            <a:off x="2951823" y="4193531"/>
            <a:ext cx="6050620" cy="623217"/>
          </a:xfrm>
          <a:prstGeom prst="rect">
            <a:avLst/>
          </a:prstGeom>
          <a:noFill/>
        </p:spPr>
        <p:txBody>
          <a:bodyPr wrap="square" lIns="68547" tIns="34275" rIns="68547" bIns="34275" rtlCol="0">
            <a:spAutoFit/>
          </a:bodyPr>
          <a:lstStyle/>
          <a:p>
            <a:pPr marL="214208" indent="-214208">
              <a:buFont typeface="Arial" panose="020B0604020202020204" pitchFamily="34" charset="0"/>
              <a:buChar char="•"/>
            </a:pPr>
            <a:r>
              <a:rPr kumimoji="1" lang="ja-JP" altLang="en-US" sz="1200" b="0" i="0" u="none" strike="noStrike" kern="1200" cap="none" spc="0" normalizeH="0" baseline="0" noProof="0" dirty="0">
                <a:ln>
                  <a:noFill/>
                </a:ln>
                <a:solidFill>
                  <a:srgbClr val="000000"/>
                </a:solidFill>
                <a:effectLst/>
                <a:uLnTx/>
                <a:uFillTx/>
                <a:latin typeface="メイリオ"/>
                <a:ea typeface="メイリオ"/>
                <a:cs typeface="+mn-cs"/>
              </a:rPr>
              <a:t>人間が工学システムのスーパーバイザやオペレータの役割を担う</a:t>
            </a:r>
            <a:endParaRPr kumimoji="1" lang="en-US" altLang="ja-JP" sz="1200" b="0" i="0" u="none" strike="noStrike" kern="1200" cap="none" spc="0" normalizeH="0" baseline="0" noProof="0" dirty="0">
              <a:ln>
                <a:noFill/>
              </a:ln>
              <a:solidFill>
                <a:srgbClr val="000000"/>
              </a:solidFill>
              <a:effectLst/>
              <a:uLnTx/>
              <a:uFillTx/>
              <a:latin typeface="メイリオ"/>
              <a:ea typeface="メイリオ"/>
              <a:cs typeface="+mn-cs"/>
            </a:endParaRPr>
          </a:p>
          <a:p>
            <a:pPr marL="214208" indent="-214208">
              <a:buFont typeface="Arial" panose="020B0604020202020204" pitchFamily="34" charset="0"/>
              <a:buChar char="•"/>
            </a:pPr>
            <a:r>
              <a:rPr kumimoji="1" lang="ja-JP" altLang="en-US" sz="1200" dirty="0">
                <a:solidFill>
                  <a:srgbClr val="000000"/>
                </a:solidFill>
                <a:latin typeface="メイリオ"/>
                <a:ea typeface="メイリオ"/>
              </a:rPr>
              <a:t>・・</a:t>
            </a:r>
            <a:endParaRPr kumimoji="1" lang="en-US" altLang="ja-JP" sz="1200" dirty="0">
              <a:solidFill>
                <a:srgbClr val="000000"/>
              </a:solidFill>
              <a:latin typeface="メイリオ"/>
              <a:ea typeface="メイリオ"/>
            </a:endParaRPr>
          </a:p>
          <a:p>
            <a:pPr marL="214208" indent="-214208">
              <a:buFont typeface="Arial" panose="020B0604020202020204" pitchFamily="34" charset="0"/>
              <a:buChar char="•"/>
            </a:pPr>
            <a:r>
              <a:rPr kumimoji="1" lang="ja-JP" altLang="en-US" sz="1200" b="0" i="0" u="none" strike="noStrike" kern="1200" cap="none" spc="0" normalizeH="0" baseline="0" noProof="0" dirty="0">
                <a:ln>
                  <a:noFill/>
                </a:ln>
                <a:solidFill>
                  <a:srgbClr val="000000"/>
                </a:solidFill>
                <a:effectLst/>
                <a:uLnTx/>
                <a:uFillTx/>
                <a:latin typeface="メイリオ"/>
                <a:ea typeface="メイリオ"/>
                <a:cs typeface="+mn-cs"/>
              </a:rPr>
              <a:t>・・</a:t>
            </a:r>
            <a:endParaRPr kumimoji="1" lang="en-US" altLang="ja-JP" sz="12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1" name="テキスト ボックス 20">
            <a:extLst>
              <a:ext uri="{FF2B5EF4-FFF2-40B4-BE49-F238E27FC236}">
                <a16:creationId xmlns:a16="http://schemas.microsoft.com/office/drawing/2014/main" id="{75F0D5EB-E4AA-0CD1-EFC6-DAA2F967B43D}"/>
              </a:ext>
            </a:extLst>
          </p:cNvPr>
          <p:cNvSpPr txBox="1"/>
          <p:nvPr/>
        </p:nvSpPr>
        <p:spPr>
          <a:xfrm>
            <a:off x="588444" y="1509864"/>
            <a:ext cx="1302213" cy="230802"/>
          </a:xfrm>
          <a:prstGeom prst="rect">
            <a:avLst/>
          </a:prstGeom>
          <a:noFill/>
        </p:spPr>
        <p:txBody>
          <a:bodyPr wrap="none" lIns="68547" tIns="34275" rIns="68547" bIns="34275" rtlCol="0">
            <a:spAutoFit/>
          </a:bodyPr>
          <a:lstStyle/>
          <a:p>
            <a:r>
              <a:rPr lang="ja-JP" altLang="en-US" sz="1050" dirty="0">
                <a:latin typeface="Meiryo UI" panose="020B0604030504040204" pitchFamily="50" charset="-128"/>
                <a:ea typeface="Meiryo UI" panose="020B0604030504040204" pitchFamily="50" charset="-128"/>
              </a:rPr>
              <a:t>様々な目的に対応？</a:t>
            </a:r>
          </a:p>
        </p:txBody>
      </p:sp>
      <p:sp>
        <p:nvSpPr>
          <p:cNvPr id="22" name="テキスト ボックス 21">
            <a:extLst>
              <a:ext uri="{FF2B5EF4-FFF2-40B4-BE49-F238E27FC236}">
                <a16:creationId xmlns:a16="http://schemas.microsoft.com/office/drawing/2014/main" id="{3284251B-68D0-FD50-81EE-5016866909ED}"/>
              </a:ext>
            </a:extLst>
          </p:cNvPr>
          <p:cNvSpPr txBox="1"/>
          <p:nvPr/>
        </p:nvSpPr>
        <p:spPr>
          <a:xfrm>
            <a:off x="542135" y="2381007"/>
            <a:ext cx="1507397" cy="230802"/>
          </a:xfrm>
          <a:prstGeom prst="rect">
            <a:avLst/>
          </a:prstGeom>
          <a:noFill/>
        </p:spPr>
        <p:txBody>
          <a:bodyPr wrap="none" lIns="68547" tIns="34275" rIns="68547" bIns="34275" rtlCol="0">
            <a:spAutoFit/>
          </a:bodyPr>
          <a:lstStyle/>
          <a:p>
            <a:r>
              <a:rPr lang="ja-JP" altLang="en-US" sz="1050" dirty="0">
                <a:latin typeface="Meiryo UI" panose="020B0604030504040204" pitchFamily="50" charset="-128"/>
                <a:ea typeface="Meiryo UI" panose="020B0604030504040204" pitchFamily="50" charset="-128"/>
              </a:rPr>
              <a:t>システムの成熟と言える？</a:t>
            </a:r>
          </a:p>
        </p:txBody>
      </p:sp>
    </p:spTree>
    <p:extLst>
      <p:ext uri="{BB962C8B-B14F-4D97-AF65-F5344CB8AC3E}">
        <p14:creationId xmlns:p14="http://schemas.microsoft.com/office/powerpoint/2010/main" val="71932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F023AD7-1067-6B87-4C90-CBEDD5916A28}"/>
              </a:ext>
            </a:extLst>
          </p:cNvPr>
          <p:cNvSpPr>
            <a:spLocks noGrp="1"/>
          </p:cNvSpPr>
          <p:nvPr>
            <p:ph type="sldNum" sz="quarter" idx="12"/>
          </p:nvPr>
        </p:nvSpPr>
        <p:spPr/>
        <p:txBody>
          <a:bodyPr/>
          <a:lstStyle/>
          <a:p>
            <a:fld id="{4D029D89-7B63-4C94-AD4D-2E4D6BB83637}" type="slidenum">
              <a:rPr kumimoji="1" lang="ja-JP" altLang="en-US" smtClean="0"/>
              <a:t>18</a:t>
            </a:fld>
            <a:endParaRPr kumimoji="1" lang="ja-JP" altLang="en-US"/>
          </a:p>
        </p:txBody>
      </p:sp>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234000" y="1116000"/>
            <a:ext cx="8280000" cy="1440000"/>
          </a:xfrm>
          <a:prstGeom prst="rect">
            <a:avLst/>
          </a:prstGeom>
        </p:spPr>
        <p:txBody>
          <a:bodyPr vert="horz" lIns="0" tIns="108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r>
              <a:rPr lang="ja-JP" altLang="en-US" dirty="0"/>
              <a:t>今後の進め方について</a:t>
            </a:r>
          </a:p>
        </p:txBody>
      </p:sp>
    </p:spTree>
    <p:extLst>
      <p:ext uri="{BB962C8B-B14F-4D97-AF65-F5344CB8AC3E}">
        <p14:creationId xmlns:p14="http://schemas.microsoft.com/office/powerpoint/2010/main" val="105978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DEED37-082C-42F0-810D-13F4BAE6B441}"/>
              </a:ext>
            </a:extLst>
          </p:cNvPr>
          <p:cNvSpPr>
            <a:spLocks noGrp="1"/>
          </p:cNvSpPr>
          <p:nvPr>
            <p:ph type="title"/>
          </p:nvPr>
        </p:nvSpPr>
        <p:spPr/>
        <p:txBody>
          <a:bodyPr>
            <a:normAutofit/>
          </a:bodyPr>
          <a:lstStyle/>
          <a:p>
            <a:r>
              <a:rPr lang="en-US" altLang="ja-JP" sz="2400" kern="0" dirty="0" err="1">
                <a:latin typeface="Meiryo UI" panose="020B0604030504040204" pitchFamily="50" charset="-128"/>
                <a:ea typeface="Meiryo UI" panose="020B0604030504040204" pitchFamily="50" charset="-128"/>
                <a:cs typeface="Meiryo UI" panose="020B0604030504040204" pitchFamily="50" charset="-128"/>
              </a:rPr>
              <a:t>SoS</a:t>
            </a:r>
            <a:r>
              <a:rPr lang="ja-JP" altLang="en-US" sz="2400" kern="0" dirty="0">
                <a:latin typeface="Meiryo UI" panose="020B0604030504040204" pitchFamily="50" charset="-128"/>
                <a:ea typeface="Meiryo UI" panose="020B0604030504040204" pitchFamily="50" charset="-128"/>
                <a:cs typeface="Meiryo UI" panose="020B0604030504040204" pitchFamily="50" charset="-128"/>
              </a:rPr>
              <a:t>を軸とした総合知の活用と未来社会の実現に向けて</a:t>
            </a:r>
            <a:endParaRPr kumimoji="1" lang="ja-JP" altLang="en-US" sz="2400" dirty="0"/>
          </a:p>
        </p:txBody>
      </p:sp>
      <p:grpSp>
        <p:nvGrpSpPr>
          <p:cNvPr id="273" name="グループ化 272">
            <a:extLst>
              <a:ext uri="{FF2B5EF4-FFF2-40B4-BE49-F238E27FC236}">
                <a16:creationId xmlns:a16="http://schemas.microsoft.com/office/drawing/2014/main" id="{C945276F-5986-4C49-9B8E-8AC38313B27F}"/>
              </a:ext>
            </a:extLst>
          </p:cNvPr>
          <p:cNvGrpSpPr/>
          <p:nvPr/>
        </p:nvGrpSpPr>
        <p:grpSpPr>
          <a:xfrm>
            <a:off x="806385" y="1421521"/>
            <a:ext cx="7529415" cy="3798756"/>
            <a:chOff x="-40832" y="1421500"/>
            <a:chExt cx="9224305" cy="4653867"/>
          </a:xfrm>
        </p:grpSpPr>
        <p:sp>
          <p:nvSpPr>
            <p:cNvPr id="141" name="フリーフォーム 51">
              <a:extLst>
                <a:ext uri="{FF2B5EF4-FFF2-40B4-BE49-F238E27FC236}">
                  <a16:creationId xmlns:a16="http://schemas.microsoft.com/office/drawing/2014/main" id="{53DD85D2-B697-4371-B720-063E137CEAE3}"/>
                </a:ext>
              </a:extLst>
            </p:cNvPr>
            <p:cNvSpPr/>
            <p:nvPr/>
          </p:nvSpPr>
          <p:spPr bwMode="gray">
            <a:xfrm>
              <a:off x="588006" y="3308116"/>
              <a:ext cx="8131950" cy="2637233"/>
            </a:xfrm>
            <a:custGeom>
              <a:avLst/>
              <a:gdLst>
                <a:gd name="connsiteX0" fmla="*/ 2355271 w 4705248"/>
                <a:gd name="connsiteY0" fmla="*/ 0 h 729602"/>
                <a:gd name="connsiteX1" fmla="*/ 4303909 w 4705248"/>
                <a:gd name="connsiteY1" fmla="*/ 160838 h 729602"/>
                <a:gd name="connsiteX2" fmla="*/ 4483352 w 4705248"/>
                <a:gd name="connsiteY2" fmla="*/ 212158 h 729602"/>
                <a:gd name="connsiteX3" fmla="*/ 4705248 w 4705248"/>
                <a:gd name="connsiteY3" fmla="*/ 212158 h 729602"/>
                <a:gd name="connsiteX4" fmla="*/ 4705248 w 4705248"/>
                <a:gd name="connsiteY4" fmla="*/ 364801 h 729602"/>
                <a:gd name="connsiteX5" fmla="*/ 4705248 w 4705248"/>
                <a:gd name="connsiteY5" fmla="*/ 381837 h 729602"/>
                <a:gd name="connsiteX6" fmla="*/ 4694185 w 4705248"/>
                <a:gd name="connsiteY6" fmla="*/ 381837 h 729602"/>
                <a:gd name="connsiteX7" fmla="*/ 4657505 w 4705248"/>
                <a:gd name="connsiteY7" fmla="*/ 438321 h 729602"/>
                <a:gd name="connsiteX8" fmla="*/ 2355271 w 4705248"/>
                <a:gd name="connsiteY8" fmla="*/ 729602 h 729602"/>
                <a:gd name="connsiteX9" fmla="*/ 53037 w 4705248"/>
                <a:gd name="connsiteY9" fmla="*/ 438321 h 729602"/>
                <a:gd name="connsiteX10" fmla="*/ 16357 w 4705248"/>
                <a:gd name="connsiteY10" fmla="*/ 381837 h 729602"/>
                <a:gd name="connsiteX11" fmla="*/ 0 w 4705248"/>
                <a:gd name="connsiteY11" fmla="*/ 381837 h 729602"/>
                <a:gd name="connsiteX12" fmla="*/ 0 w 4705248"/>
                <a:gd name="connsiteY12" fmla="*/ 212158 h 729602"/>
                <a:gd name="connsiteX13" fmla="*/ 227191 w 4705248"/>
                <a:gd name="connsiteY13" fmla="*/ 212158 h 729602"/>
                <a:gd name="connsiteX14" fmla="*/ 406634 w 4705248"/>
                <a:gd name="connsiteY14" fmla="*/ 160838 h 729602"/>
                <a:gd name="connsiteX15" fmla="*/ 2355271 w 4705248"/>
                <a:gd name="connsiteY15" fmla="*/ 0 h 72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5248" h="729602">
                  <a:moveTo>
                    <a:pt x="2355271" y="0"/>
                  </a:moveTo>
                  <a:cubicBezTo>
                    <a:pt x="3166431" y="0"/>
                    <a:pt x="3881601" y="63800"/>
                    <a:pt x="4303909" y="160838"/>
                  </a:cubicBezTo>
                  <a:lnTo>
                    <a:pt x="4483352" y="212158"/>
                  </a:lnTo>
                  <a:lnTo>
                    <a:pt x="4705248" y="212158"/>
                  </a:lnTo>
                  <a:lnTo>
                    <a:pt x="4705248" y="364801"/>
                  </a:lnTo>
                  <a:lnTo>
                    <a:pt x="4705248" y="381837"/>
                  </a:lnTo>
                  <a:lnTo>
                    <a:pt x="4694185" y="381837"/>
                  </a:lnTo>
                  <a:lnTo>
                    <a:pt x="4657505" y="438321"/>
                  </a:lnTo>
                  <a:cubicBezTo>
                    <a:pt x="4438378" y="604555"/>
                    <a:pt x="3490895" y="729602"/>
                    <a:pt x="2355271" y="729602"/>
                  </a:cubicBezTo>
                  <a:cubicBezTo>
                    <a:pt x="1219647" y="729602"/>
                    <a:pt x="272164" y="604555"/>
                    <a:pt x="53037" y="438321"/>
                  </a:cubicBezTo>
                  <a:lnTo>
                    <a:pt x="16357" y="381837"/>
                  </a:lnTo>
                  <a:lnTo>
                    <a:pt x="0" y="381837"/>
                  </a:lnTo>
                  <a:lnTo>
                    <a:pt x="0" y="212158"/>
                  </a:lnTo>
                  <a:lnTo>
                    <a:pt x="227191" y="212158"/>
                  </a:lnTo>
                  <a:lnTo>
                    <a:pt x="406634" y="160838"/>
                  </a:lnTo>
                  <a:cubicBezTo>
                    <a:pt x="828941" y="63800"/>
                    <a:pt x="1544111" y="0"/>
                    <a:pt x="2355271" y="0"/>
                  </a:cubicBezTo>
                  <a:close/>
                </a:path>
              </a:pathLst>
            </a:custGeom>
            <a:solidFill>
              <a:srgbClr val="A30B1A">
                <a:alpha val="99000"/>
              </a:srgbClr>
            </a:solidFill>
            <a:ln>
              <a:solidFill>
                <a:srgbClr val="A30B1A"/>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8" tIns="45710" rIns="91418" bIns="4571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142" name="円/楕円 52">
              <a:extLst>
                <a:ext uri="{FF2B5EF4-FFF2-40B4-BE49-F238E27FC236}">
                  <a16:creationId xmlns:a16="http://schemas.microsoft.com/office/drawing/2014/main" id="{3B36AC25-6D94-4A4D-A4AE-17E163D2A03C}"/>
                </a:ext>
              </a:extLst>
            </p:cNvPr>
            <p:cNvSpPr/>
            <p:nvPr/>
          </p:nvSpPr>
          <p:spPr bwMode="gray">
            <a:xfrm>
              <a:off x="588004" y="2564905"/>
              <a:ext cx="8136173" cy="3003637"/>
            </a:xfrm>
            <a:prstGeom prst="ellipse">
              <a:avLst/>
            </a:prstGeom>
            <a:solidFill>
              <a:srgbClr val="EBD9D9"/>
            </a:solidFill>
            <a:ln w="9525" cap="flat" cmpd="sng" algn="ctr">
              <a:solidFill>
                <a:srgbClr val="CEA2A2"/>
              </a:solidFill>
              <a:prstDash val="solid"/>
              <a:round/>
              <a:headEnd type="none" w="med" len="med"/>
              <a:tailEnd type="none" w="med" len="med"/>
            </a:ln>
            <a:effec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nvGrpSpPr>
            <p:cNvPr id="143" name="グループ化 142">
              <a:extLst>
                <a:ext uri="{FF2B5EF4-FFF2-40B4-BE49-F238E27FC236}">
                  <a16:creationId xmlns:a16="http://schemas.microsoft.com/office/drawing/2014/main" id="{DA98F808-4092-4557-855F-F441587C1491}"/>
                </a:ext>
              </a:extLst>
            </p:cNvPr>
            <p:cNvGrpSpPr/>
            <p:nvPr/>
          </p:nvGrpSpPr>
          <p:grpSpPr>
            <a:xfrm>
              <a:off x="3570246" y="3530269"/>
              <a:ext cx="1960814" cy="464134"/>
              <a:chOff x="1331640" y="4005064"/>
              <a:chExt cx="4608512" cy="2748955"/>
            </a:xfrm>
          </p:grpSpPr>
          <p:sp>
            <p:nvSpPr>
              <p:cNvPr id="144" name="円/楕円 179">
                <a:extLst>
                  <a:ext uri="{FF2B5EF4-FFF2-40B4-BE49-F238E27FC236}">
                    <a16:creationId xmlns:a16="http://schemas.microsoft.com/office/drawing/2014/main" id="{6EACE62D-3DA8-4881-9C5C-2F2361FA5380}"/>
                  </a:ext>
                </a:extLst>
              </p:cNvPr>
              <p:cNvSpPr/>
              <p:nvPr/>
            </p:nvSpPr>
            <p:spPr bwMode="gray">
              <a:xfrm>
                <a:off x="1331640" y="4005064"/>
                <a:ext cx="4608512" cy="2748955"/>
              </a:xfrm>
              <a:prstGeom prst="ellipse">
                <a:avLst/>
              </a:prstGeom>
              <a:gradFill flip="none" rotWithShape="1">
                <a:gsLst>
                  <a:gs pos="0">
                    <a:srgbClr val="C00000"/>
                  </a:gs>
                  <a:gs pos="74000">
                    <a:schemeClr val="bg1">
                      <a:lumMod val="65000"/>
                    </a:schemeClr>
                  </a:gs>
                </a:gsLst>
                <a:lin ang="10800000" scaled="1"/>
                <a:tileRect/>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145" name="円/楕円 180">
                <a:extLst>
                  <a:ext uri="{FF2B5EF4-FFF2-40B4-BE49-F238E27FC236}">
                    <a16:creationId xmlns:a16="http://schemas.microsoft.com/office/drawing/2014/main" id="{FA7482D2-0AC1-4EF1-A969-44F863578E9D}"/>
                  </a:ext>
                </a:extLst>
              </p:cNvPr>
              <p:cNvSpPr/>
              <p:nvPr/>
            </p:nvSpPr>
            <p:spPr bwMode="gray">
              <a:xfrm>
                <a:off x="1619672" y="4176875"/>
                <a:ext cx="4032448" cy="2405334"/>
              </a:xfrm>
              <a:prstGeom prst="ellipse">
                <a:avLst/>
              </a:prstGeom>
              <a:gradFill>
                <a:gsLst>
                  <a:gs pos="0">
                    <a:schemeClr val="accent2">
                      <a:lumMod val="40000"/>
                      <a:lumOff val="60000"/>
                    </a:schemeClr>
                  </a:gs>
                  <a:gs pos="48000">
                    <a:schemeClr val="bg1">
                      <a:lumMod val="85000"/>
                    </a:schemeClr>
                  </a:gs>
                </a:gsLst>
                <a:lin ang="10800000" scaled="1"/>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sp>
          <p:nvSpPr>
            <p:cNvPr id="146" name="円/楕円 100">
              <a:extLst>
                <a:ext uri="{FF2B5EF4-FFF2-40B4-BE49-F238E27FC236}">
                  <a16:creationId xmlns:a16="http://schemas.microsoft.com/office/drawing/2014/main" id="{8C7BA175-7FB4-42A2-82CB-1405F06D8E82}"/>
                </a:ext>
              </a:extLst>
            </p:cNvPr>
            <p:cNvSpPr/>
            <p:nvPr/>
          </p:nvSpPr>
          <p:spPr bwMode="gray">
            <a:xfrm>
              <a:off x="4289698" y="3389365"/>
              <a:ext cx="540000" cy="540000"/>
            </a:xfrm>
            <a:prstGeom prst="ellipse">
              <a:avLst/>
            </a:prstGeom>
            <a:solidFill>
              <a:srgbClr val="A30B1A">
                <a:alpha val="34000"/>
              </a:srgbClr>
            </a:solidFill>
            <a:ln w="9525" cap="flat" cmpd="sng" algn="ctr">
              <a:noFill/>
              <a:prstDash val="solid"/>
              <a:round/>
              <a:headEnd type="none" w="med" len="med"/>
              <a:tailEnd type="none" w="med" len="med"/>
            </a:ln>
            <a:effec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147" name="図 146">
              <a:extLst>
                <a:ext uri="{FF2B5EF4-FFF2-40B4-BE49-F238E27FC236}">
                  <a16:creationId xmlns:a16="http://schemas.microsoft.com/office/drawing/2014/main" id="{9AE5AD4B-9291-479C-BE51-571D48BDD0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3470" y="2913810"/>
              <a:ext cx="350149" cy="248023"/>
            </a:xfrm>
            <a:prstGeom prst="rect">
              <a:avLst/>
            </a:prstGeom>
            <a:effectLst>
              <a:glow rad="25400">
                <a:schemeClr val="bg1"/>
              </a:glow>
            </a:effectLst>
          </p:spPr>
        </p:pic>
        <p:sp>
          <p:nvSpPr>
            <p:cNvPr id="148" name="円/楕円 104">
              <a:extLst>
                <a:ext uri="{FF2B5EF4-FFF2-40B4-BE49-F238E27FC236}">
                  <a16:creationId xmlns:a16="http://schemas.microsoft.com/office/drawing/2014/main" id="{3646A9E0-C726-4531-877A-F57EF66E3BDB}"/>
                </a:ext>
              </a:extLst>
            </p:cNvPr>
            <p:cNvSpPr/>
            <p:nvPr/>
          </p:nvSpPr>
          <p:spPr bwMode="gray">
            <a:xfrm>
              <a:off x="6503490" y="3400359"/>
              <a:ext cx="396000" cy="396000"/>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sp>
          <p:nvSpPr>
            <p:cNvPr id="149" name="円/楕円 105">
              <a:extLst>
                <a:ext uri="{FF2B5EF4-FFF2-40B4-BE49-F238E27FC236}">
                  <a16:creationId xmlns:a16="http://schemas.microsoft.com/office/drawing/2014/main" id="{A891ED88-CE49-493B-A3C5-CD13005C8B35}"/>
                </a:ext>
              </a:extLst>
            </p:cNvPr>
            <p:cNvSpPr/>
            <p:nvPr/>
          </p:nvSpPr>
          <p:spPr bwMode="gray">
            <a:xfrm>
              <a:off x="5526754" y="2882396"/>
              <a:ext cx="396000" cy="396000"/>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sp>
          <p:nvSpPr>
            <p:cNvPr id="150" name="円/楕円 106">
              <a:extLst>
                <a:ext uri="{FF2B5EF4-FFF2-40B4-BE49-F238E27FC236}">
                  <a16:creationId xmlns:a16="http://schemas.microsoft.com/office/drawing/2014/main" id="{2058CEFF-6271-416F-8B06-8DCFC3FD413E}"/>
                </a:ext>
              </a:extLst>
            </p:cNvPr>
            <p:cNvSpPr/>
            <p:nvPr/>
          </p:nvSpPr>
          <p:spPr bwMode="gray">
            <a:xfrm>
              <a:off x="4323112" y="2609579"/>
              <a:ext cx="396000" cy="396000"/>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sp>
          <p:nvSpPr>
            <p:cNvPr id="151" name="円/楕円 107">
              <a:extLst>
                <a:ext uri="{FF2B5EF4-FFF2-40B4-BE49-F238E27FC236}">
                  <a16:creationId xmlns:a16="http://schemas.microsoft.com/office/drawing/2014/main" id="{8F54CEBF-7DF5-4156-A1AF-70AD5AF7B195}"/>
                </a:ext>
              </a:extLst>
            </p:cNvPr>
            <p:cNvSpPr/>
            <p:nvPr/>
          </p:nvSpPr>
          <p:spPr bwMode="gray">
            <a:xfrm>
              <a:off x="3171008" y="2812221"/>
              <a:ext cx="391705" cy="428376"/>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sp>
          <p:nvSpPr>
            <p:cNvPr id="152" name="円/楕円 109">
              <a:extLst>
                <a:ext uri="{FF2B5EF4-FFF2-40B4-BE49-F238E27FC236}">
                  <a16:creationId xmlns:a16="http://schemas.microsoft.com/office/drawing/2014/main" id="{546E4EFA-233C-4A95-81DE-C02BBB1B2947}"/>
                </a:ext>
              </a:extLst>
            </p:cNvPr>
            <p:cNvSpPr/>
            <p:nvPr/>
          </p:nvSpPr>
          <p:spPr bwMode="gray">
            <a:xfrm>
              <a:off x="2142736" y="3400359"/>
              <a:ext cx="391705" cy="428376"/>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18" tIns="45710" rIns="91418" bIns="4571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153" name="図 152">
              <a:extLst>
                <a:ext uri="{FF2B5EF4-FFF2-40B4-BE49-F238E27FC236}">
                  <a16:creationId xmlns:a16="http://schemas.microsoft.com/office/drawing/2014/main" id="{DAD61FE2-E47A-4261-98E5-9C312CAD16D1}"/>
                </a:ext>
              </a:extLst>
            </p:cNvPr>
            <p:cNvPicPr>
              <a:picLocks noChangeAspect="1"/>
            </p:cNvPicPr>
            <p:nvPr/>
          </p:nvPicPr>
          <p:blipFill rotWithShape="1">
            <a:blip r:embed="rId3">
              <a:biLevel thresh="50000"/>
            </a:blip>
            <a:srcRect l="7246" t="18902" r="7113" b="20252"/>
            <a:stretch/>
          </p:blipFill>
          <p:spPr>
            <a:xfrm>
              <a:off x="4377383" y="2704399"/>
              <a:ext cx="308188" cy="238737"/>
            </a:xfrm>
            <a:prstGeom prst="rect">
              <a:avLst/>
            </a:prstGeom>
            <a:noFill/>
          </p:spPr>
        </p:pic>
        <p:pic>
          <p:nvPicPr>
            <p:cNvPr id="154" name="図 153">
              <a:extLst>
                <a:ext uri="{FF2B5EF4-FFF2-40B4-BE49-F238E27FC236}">
                  <a16:creationId xmlns:a16="http://schemas.microsoft.com/office/drawing/2014/main" id="{F856DCE9-A7B0-406E-BD29-77CF683D36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2539" y="3790751"/>
              <a:ext cx="173121" cy="197853"/>
            </a:xfrm>
            <a:prstGeom prst="rect">
              <a:avLst/>
            </a:prstGeom>
            <a:effectLst>
              <a:glow rad="25400">
                <a:schemeClr val="bg1"/>
              </a:glow>
            </a:effectLst>
          </p:spPr>
        </p:pic>
        <p:pic>
          <p:nvPicPr>
            <p:cNvPr id="155" name="図 154">
              <a:extLst>
                <a:ext uri="{FF2B5EF4-FFF2-40B4-BE49-F238E27FC236}">
                  <a16:creationId xmlns:a16="http://schemas.microsoft.com/office/drawing/2014/main" id="{19546A76-B027-49FE-8637-21DF9F340E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2727" y="3739601"/>
              <a:ext cx="296654" cy="296654"/>
            </a:xfrm>
            <a:prstGeom prst="rect">
              <a:avLst/>
            </a:prstGeom>
            <a:effectLst>
              <a:glow rad="25400">
                <a:schemeClr val="bg1"/>
              </a:glow>
            </a:effectLst>
          </p:spPr>
        </p:pic>
        <p:cxnSp>
          <p:nvCxnSpPr>
            <p:cNvPr id="156" name="直線コネクタ 155">
              <a:extLst>
                <a:ext uri="{FF2B5EF4-FFF2-40B4-BE49-F238E27FC236}">
                  <a16:creationId xmlns:a16="http://schemas.microsoft.com/office/drawing/2014/main" id="{F0C237BC-61BE-49F3-BBC7-E72A6533F25C}"/>
                </a:ext>
              </a:extLst>
            </p:cNvPr>
            <p:cNvCxnSpPr/>
            <p:nvPr/>
          </p:nvCxnSpPr>
          <p:spPr bwMode="auto">
            <a:xfrm flipV="1">
              <a:off x="1945067" y="3704631"/>
              <a:ext cx="225426" cy="380042"/>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7" name="直線コネクタ 156">
              <a:extLst>
                <a:ext uri="{FF2B5EF4-FFF2-40B4-BE49-F238E27FC236}">
                  <a16:creationId xmlns:a16="http://schemas.microsoft.com/office/drawing/2014/main" id="{BF536A36-7807-47AF-A1C4-06163336D5E8}"/>
                </a:ext>
              </a:extLst>
            </p:cNvPr>
            <p:cNvCxnSpPr>
              <a:stCxn id="152" idx="7"/>
            </p:cNvCxnSpPr>
            <p:nvPr/>
          </p:nvCxnSpPr>
          <p:spPr bwMode="auto">
            <a:xfrm flipV="1">
              <a:off x="2477076" y="3070099"/>
              <a:ext cx="722244" cy="392994"/>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8" name="直線コネクタ 157">
              <a:extLst>
                <a:ext uri="{FF2B5EF4-FFF2-40B4-BE49-F238E27FC236}">
                  <a16:creationId xmlns:a16="http://schemas.microsoft.com/office/drawing/2014/main" id="{9BEE208F-64DC-4DFA-92DE-FB0068B21B0D}"/>
                </a:ext>
              </a:extLst>
            </p:cNvPr>
            <p:cNvCxnSpPr>
              <a:endCxn id="150" idx="2"/>
            </p:cNvCxnSpPr>
            <p:nvPr/>
          </p:nvCxnSpPr>
          <p:spPr bwMode="auto">
            <a:xfrm flipV="1">
              <a:off x="3516757" y="2807580"/>
              <a:ext cx="806358" cy="18022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9" name="直線コネクタ 158">
              <a:extLst>
                <a:ext uri="{FF2B5EF4-FFF2-40B4-BE49-F238E27FC236}">
                  <a16:creationId xmlns:a16="http://schemas.microsoft.com/office/drawing/2014/main" id="{31505586-45E6-44BB-B61A-DF0E40B2464B}"/>
                </a:ext>
              </a:extLst>
            </p:cNvPr>
            <p:cNvCxnSpPr>
              <a:stCxn id="150" idx="6"/>
              <a:endCxn id="149" idx="1"/>
            </p:cNvCxnSpPr>
            <p:nvPr/>
          </p:nvCxnSpPr>
          <p:spPr bwMode="auto">
            <a:xfrm>
              <a:off x="4719114" y="2807580"/>
              <a:ext cx="865635" cy="13281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0" name="直線コネクタ 159">
              <a:extLst>
                <a:ext uri="{FF2B5EF4-FFF2-40B4-BE49-F238E27FC236}">
                  <a16:creationId xmlns:a16="http://schemas.microsoft.com/office/drawing/2014/main" id="{9CFFEF14-AD71-4868-BA4A-AF7D17166E40}"/>
                </a:ext>
              </a:extLst>
            </p:cNvPr>
            <p:cNvCxnSpPr>
              <a:stCxn id="149" idx="6"/>
              <a:endCxn id="148" idx="1"/>
            </p:cNvCxnSpPr>
            <p:nvPr/>
          </p:nvCxnSpPr>
          <p:spPr bwMode="auto">
            <a:xfrm>
              <a:off x="5922754" y="3080396"/>
              <a:ext cx="638728" cy="377956"/>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1" name="直線コネクタ 160">
              <a:extLst>
                <a:ext uri="{FF2B5EF4-FFF2-40B4-BE49-F238E27FC236}">
                  <a16:creationId xmlns:a16="http://schemas.microsoft.com/office/drawing/2014/main" id="{8B052FAA-954F-4E17-BB72-95BAF804B145}"/>
                </a:ext>
              </a:extLst>
            </p:cNvPr>
            <p:cNvCxnSpPr>
              <a:stCxn id="148" idx="5"/>
            </p:cNvCxnSpPr>
            <p:nvPr/>
          </p:nvCxnSpPr>
          <p:spPr bwMode="auto">
            <a:xfrm>
              <a:off x="6841499" y="3738366"/>
              <a:ext cx="260871" cy="346307"/>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2" name="直線コネクタ 161">
              <a:extLst>
                <a:ext uri="{FF2B5EF4-FFF2-40B4-BE49-F238E27FC236}">
                  <a16:creationId xmlns:a16="http://schemas.microsoft.com/office/drawing/2014/main" id="{3C536B50-F694-4176-A80E-5A5847CF011C}"/>
                </a:ext>
              </a:extLst>
            </p:cNvPr>
            <p:cNvCxnSpPr>
              <a:endCxn id="146" idx="2"/>
            </p:cNvCxnSpPr>
            <p:nvPr/>
          </p:nvCxnSpPr>
          <p:spPr bwMode="auto">
            <a:xfrm flipV="1">
              <a:off x="2528013" y="3659367"/>
              <a:ext cx="1761687" cy="45267"/>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3" name="直線コネクタ 162">
              <a:extLst>
                <a:ext uri="{FF2B5EF4-FFF2-40B4-BE49-F238E27FC236}">
                  <a16:creationId xmlns:a16="http://schemas.microsoft.com/office/drawing/2014/main" id="{732B2110-C10A-4E5F-8ECE-F8B75CBE63D6}"/>
                </a:ext>
              </a:extLst>
            </p:cNvPr>
            <p:cNvCxnSpPr>
              <a:endCxn id="146" idx="2"/>
            </p:cNvCxnSpPr>
            <p:nvPr/>
          </p:nvCxnSpPr>
          <p:spPr bwMode="auto">
            <a:xfrm>
              <a:off x="3529737" y="3070099"/>
              <a:ext cx="759962" cy="589267"/>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4" name="直線コネクタ 163">
              <a:extLst>
                <a:ext uri="{FF2B5EF4-FFF2-40B4-BE49-F238E27FC236}">
                  <a16:creationId xmlns:a16="http://schemas.microsoft.com/office/drawing/2014/main" id="{56DA75D0-F5D5-499F-8D57-E88451CEC59D}"/>
                </a:ext>
              </a:extLst>
            </p:cNvPr>
            <p:cNvCxnSpPr>
              <a:stCxn id="149" idx="3"/>
              <a:endCxn id="146" idx="6"/>
            </p:cNvCxnSpPr>
            <p:nvPr/>
          </p:nvCxnSpPr>
          <p:spPr bwMode="auto">
            <a:xfrm flipH="1">
              <a:off x="4829701" y="3220404"/>
              <a:ext cx="755049" cy="438962"/>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5" name="直線コネクタ 164">
              <a:extLst>
                <a:ext uri="{FF2B5EF4-FFF2-40B4-BE49-F238E27FC236}">
                  <a16:creationId xmlns:a16="http://schemas.microsoft.com/office/drawing/2014/main" id="{56780870-8FFF-4EB0-A657-5508E96A9D2E}"/>
                </a:ext>
              </a:extLst>
            </p:cNvPr>
            <p:cNvCxnSpPr>
              <a:stCxn id="148" idx="2"/>
            </p:cNvCxnSpPr>
            <p:nvPr/>
          </p:nvCxnSpPr>
          <p:spPr bwMode="auto">
            <a:xfrm flipH="1">
              <a:off x="4786112" y="3598360"/>
              <a:ext cx="1717378" cy="63824"/>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6" name="直線コネクタ 165">
              <a:extLst>
                <a:ext uri="{FF2B5EF4-FFF2-40B4-BE49-F238E27FC236}">
                  <a16:creationId xmlns:a16="http://schemas.microsoft.com/office/drawing/2014/main" id="{2C03D852-C1F3-4BE2-9F1C-278AE49982E7}"/>
                </a:ext>
              </a:extLst>
            </p:cNvPr>
            <p:cNvCxnSpPr/>
            <p:nvPr/>
          </p:nvCxnSpPr>
          <p:spPr bwMode="auto">
            <a:xfrm flipV="1">
              <a:off x="2205294" y="3662929"/>
              <a:ext cx="2056028" cy="706335"/>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7" name="直線コネクタ 166">
              <a:extLst>
                <a:ext uri="{FF2B5EF4-FFF2-40B4-BE49-F238E27FC236}">
                  <a16:creationId xmlns:a16="http://schemas.microsoft.com/office/drawing/2014/main" id="{4DB8326F-4B86-4DAF-A3F0-4D71BE12BAB8}"/>
                </a:ext>
              </a:extLst>
            </p:cNvPr>
            <p:cNvCxnSpPr/>
            <p:nvPr/>
          </p:nvCxnSpPr>
          <p:spPr bwMode="auto">
            <a:xfrm flipH="1" flipV="1">
              <a:off x="4802086" y="3656347"/>
              <a:ext cx="2088806" cy="577657"/>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168" name="図 167">
              <a:extLst>
                <a:ext uri="{FF2B5EF4-FFF2-40B4-BE49-F238E27FC236}">
                  <a16:creationId xmlns:a16="http://schemas.microsoft.com/office/drawing/2014/main" id="{E702F222-418F-49B7-9C2A-84E765847E52}"/>
                </a:ext>
              </a:extLst>
            </p:cNvPr>
            <p:cNvPicPr>
              <a:picLocks noChangeAspect="1"/>
            </p:cNvPicPr>
            <p:nvPr/>
          </p:nvPicPr>
          <p:blipFill rotWithShape="1">
            <a:blip r:embed="rId6"/>
            <a:srcRect l="7085" t="20970" r="8549" b="14487"/>
            <a:stretch/>
          </p:blipFill>
          <p:spPr>
            <a:xfrm>
              <a:off x="3900336" y="3368278"/>
              <a:ext cx="346356" cy="266431"/>
            </a:xfrm>
            <a:prstGeom prst="rect">
              <a:avLst/>
            </a:prstGeom>
          </p:spPr>
        </p:pic>
        <p:pic>
          <p:nvPicPr>
            <p:cNvPr id="169" name="図 168">
              <a:extLst>
                <a:ext uri="{FF2B5EF4-FFF2-40B4-BE49-F238E27FC236}">
                  <a16:creationId xmlns:a16="http://schemas.microsoft.com/office/drawing/2014/main" id="{B55D0E0A-38B3-4D19-9AB5-787F5D3B7BBB}"/>
                </a:ext>
              </a:extLst>
            </p:cNvPr>
            <p:cNvPicPr>
              <a:picLocks noChangeAspect="1"/>
            </p:cNvPicPr>
            <p:nvPr/>
          </p:nvPicPr>
          <p:blipFill rotWithShape="1">
            <a:blip r:embed="rId6"/>
            <a:srcRect l="7085" t="20970" r="8549" b="14487"/>
            <a:stretch/>
          </p:blipFill>
          <p:spPr>
            <a:xfrm>
              <a:off x="4819787" y="3368278"/>
              <a:ext cx="346356" cy="266431"/>
            </a:xfrm>
            <a:prstGeom prst="rect">
              <a:avLst/>
            </a:prstGeom>
          </p:spPr>
        </p:pic>
        <p:pic>
          <p:nvPicPr>
            <p:cNvPr id="170" name="図 169">
              <a:extLst>
                <a:ext uri="{FF2B5EF4-FFF2-40B4-BE49-F238E27FC236}">
                  <a16:creationId xmlns:a16="http://schemas.microsoft.com/office/drawing/2014/main" id="{C2E23F03-9481-4F5F-90E1-E4CF60DC83C2}"/>
                </a:ext>
              </a:extLst>
            </p:cNvPr>
            <p:cNvPicPr>
              <a:picLocks noChangeAspect="1"/>
            </p:cNvPicPr>
            <p:nvPr/>
          </p:nvPicPr>
          <p:blipFill rotWithShape="1">
            <a:blip r:embed="rId6"/>
            <a:srcRect l="7085" t="20970" r="8549" b="14487"/>
            <a:stretch/>
          </p:blipFill>
          <p:spPr>
            <a:xfrm>
              <a:off x="4827015" y="3696470"/>
              <a:ext cx="702074" cy="540063"/>
            </a:xfrm>
            <a:prstGeom prst="rect">
              <a:avLst/>
            </a:prstGeom>
          </p:spPr>
        </p:pic>
        <p:pic>
          <p:nvPicPr>
            <p:cNvPr id="171" name="図 170">
              <a:extLst>
                <a:ext uri="{FF2B5EF4-FFF2-40B4-BE49-F238E27FC236}">
                  <a16:creationId xmlns:a16="http://schemas.microsoft.com/office/drawing/2014/main" id="{350731B4-68C8-42F5-B332-C16BC25161AC}"/>
                </a:ext>
              </a:extLst>
            </p:cNvPr>
            <p:cNvPicPr>
              <a:picLocks noChangeAspect="1"/>
            </p:cNvPicPr>
            <p:nvPr/>
          </p:nvPicPr>
          <p:blipFill rotWithShape="1">
            <a:blip r:embed="rId6"/>
            <a:srcRect l="7085" t="20970" r="8549" b="14487"/>
            <a:stretch/>
          </p:blipFill>
          <p:spPr>
            <a:xfrm>
              <a:off x="3618700" y="3711145"/>
              <a:ext cx="702074" cy="540063"/>
            </a:xfrm>
            <a:prstGeom prst="rect">
              <a:avLst/>
            </a:prstGeom>
          </p:spPr>
        </p:pic>
        <p:cxnSp>
          <p:nvCxnSpPr>
            <p:cNvPr id="172" name="直線矢印コネクタ 171">
              <a:extLst>
                <a:ext uri="{FF2B5EF4-FFF2-40B4-BE49-F238E27FC236}">
                  <a16:creationId xmlns:a16="http://schemas.microsoft.com/office/drawing/2014/main" id="{2A648D1B-CF8B-4146-9FDD-66D940881AD7}"/>
                </a:ext>
              </a:extLst>
            </p:cNvPr>
            <p:cNvCxnSpPr>
              <a:stCxn id="171" idx="1"/>
            </p:cNvCxnSpPr>
            <p:nvPr/>
          </p:nvCxnSpPr>
          <p:spPr bwMode="auto">
            <a:xfrm flipH="1">
              <a:off x="2890336" y="3981175"/>
              <a:ext cx="728364" cy="26722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3" name="直線矢印コネクタ 172">
              <a:extLst>
                <a:ext uri="{FF2B5EF4-FFF2-40B4-BE49-F238E27FC236}">
                  <a16:creationId xmlns:a16="http://schemas.microsoft.com/office/drawing/2014/main" id="{CA7B8042-2CC9-49BC-AFAB-CCF51D42D322}"/>
                </a:ext>
              </a:extLst>
            </p:cNvPr>
            <p:cNvCxnSpPr/>
            <p:nvPr/>
          </p:nvCxnSpPr>
          <p:spPr bwMode="auto">
            <a:xfrm flipV="1">
              <a:off x="4426632" y="4045003"/>
              <a:ext cx="3558" cy="55395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4" name="直線矢印コネクタ 173">
              <a:extLst>
                <a:ext uri="{FF2B5EF4-FFF2-40B4-BE49-F238E27FC236}">
                  <a16:creationId xmlns:a16="http://schemas.microsoft.com/office/drawing/2014/main" id="{4FE34C33-04D4-4A48-BEF0-807F59567584}"/>
                </a:ext>
              </a:extLst>
            </p:cNvPr>
            <p:cNvCxnSpPr/>
            <p:nvPr/>
          </p:nvCxnSpPr>
          <p:spPr bwMode="auto">
            <a:xfrm flipH="1" flipV="1">
              <a:off x="2877007" y="4584874"/>
              <a:ext cx="698809" cy="12482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5" name="直線矢印コネクタ 174">
              <a:extLst>
                <a:ext uri="{FF2B5EF4-FFF2-40B4-BE49-F238E27FC236}">
                  <a16:creationId xmlns:a16="http://schemas.microsoft.com/office/drawing/2014/main" id="{C681B215-E0CC-467C-8824-EE2D517B1016}"/>
                </a:ext>
              </a:extLst>
            </p:cNvPr>
            <p:cNvCxnSpPr/>
            <p:nvPr/>
          </p:nvCxnSpPr>
          <p:spPr bwMode="gray">
            <a:xfrm>
              <a:off x="2877007" y="4481146"/>
              <a:ext cx="742016" cy="122336"/>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6" name="直線矢印コネクタ 175">
              <a:extLst>
                <a:ext uri="{FF2B5EF4-FFF2-40B4-BE49-F238E27FC236}">
                  <a16:creationId xmlns:a16="http://schemas.microsoft.com/office/drawing/2014/main" id="{2B9D7AC3-A481-4D26-8481-6ED043DEA2CB}"/>
                </a:ext>
              </a:extLst>
            </p:cNvPr>
            <p:cNvCxnSpPr/>
            <p:nvPr/>
          </p:nvCxnSpPr>
          <p:spPr bwMode="gray">
            <a:xfrm flipV="1">
              <a:off x="2825859" y="4156398"/>
              <a:ext cx="802993" cy="257962"/>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7" name="直線矢印コネクタ 176">
              <a:extLst>
                <a:ext uri="{FF2B5EF4-FFF2-40B4-BE49-F238E27FC236}">
                  <a16:creationId xmlns:a16="http://schemas.microsoft.com/office/drawing/2014/main" id="{0117AAC7-1A73-443A-B8F1-A70C7C15AEAA}"/>
                </a:ext>
              </a:extLst>
            </p:cNvPr>
            <p:cNvCxnSpPr/>
            <p:nvPr/>
          </p:nvCxnSpPr>
          <p:spPr bwMode="gray">
            <a:xfrm>
              <a:off x="4660844" y="4054665"/>
              <a:ext cx="3558" cy="553954"/>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8" name="直線矢印コネクタ 177">
              <a:extLst>
                <a:ext uri="{FF2B5EF4-FFF2-40B4-BE49-F238E27FC236}">
                  <a16:creationId xmlns:a16="http://schemas.microsoft.com/office/drawing/2014/main" id="{A97053DD-0287-4443-94A1-1A53EB43695F}"/>
                </a:ext>
              </a:extLst>
            </p:cNvPr>
            <p:cNvCxnSpPr>
              <a:endCxn id="193" idx="1"/>
            </p:cNvCxnSpPr>
            <p:nvPr/>
          </p:nvCxnSpPr>
          <p:spPr bwMode="auto">
            <a:xfrm>
              <a:off x="5475763" y="3129556"/>
              <a:ext cx="1017849" cy="27574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9" name="直線矢印コネクタ 178">
              <a:extLst>
                <a:ext uri="{FF2B5EF4-FFF2-40B4-BE49-F238E27FC236}">
                  <a16:creationId xmlns:a16="http://schemas.microsoft.com/office/drawing/2014/main" id="{AE042A0C-360D-4CA5-8704-8988A8D13002}"/>
                </a:ext>
              </a:extLst>
            </p:cNvPr>
            <p:cNvCxnSpPr>
              <a:stCxn id="188" idx="1"/>
            </p:cNvCxnSpPr>
            <p:nvPr/>
          </p:nvCxnSpPr>
          <p:spPr bwMode="gray">
            <a:xfrm flipH="1" flipV="1">
              <a:off x="5486127" y="3011713"/>
              <a:ext cx="961884" cy="283564"/>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nvGrpSpPr>
            <p:cNvPr id="180" name="グループ化 179">
              <a:extLst>
                <a:ext uri="{FF2B5EF4-FFF2-40B4-BE49-F238E27FC236}">
                  <a16:creationId xmlns:a16="http://schemas.microsoft.com/office/drawing/2014/main" id="{47F1AF7A-CB48-4FE7-8815-507829B3AB1E}"/>
                </a:ext>
              </a:extLst>
            </p:cNvPr>
            <p:cNvGrpSpPr/>
            <p:nvPr/>
          </p:nvGrpSpPr>
          <p:grpSpPr>
            <a:xfrm>
              <a:off x="6103738" y="3144060"/>
              <a:ext cx="2045072" cy="1177920"/>
              <a:chOff x="6088955" y="4058879"/>
              <a:chExt cx="2045071" cy="1177920"/>
            </a:xfrm>
          </p:grpSpPr>
          <p:grpSp>
            <p:nvGrpSpPr>
              <p:cNvPr id="181" name="グループ化 180">
                <a:extLst>
                  <a:ext uri="{FF2B5EF4-FFF2-40B4-BE49-F238E27FC236}">
                    <a16:creationId xmlns:a16="http://schemas.microsoft.com/office/drawing/2014/main" id="{7919816D-78B9-4C39-99ED-98D90C63B78B}"/>
                  </a:ext>
                </a:extLst>
              </p:cNvPr>
              <p:cNvGrpSpPr/>
              <p:nvPr/>
            </p:nvGrpSpPr>
            <p:grpSpPr>
              <a:xfrm>
                <a:off x="6088955" y="4227834"/>
                <a:ext cx="2045071" cy="484078"/>
                <a:chOff x="1331640" y="4005064"/>
                <a:chExt cx="4608512" cy="2748955"/>
              </a:xfrm>
            </p:grpSpPr>
            <p:sp>
              <p:nvSpPr>
                <p:cNvPr id="192" name="円/楕円 181">
                  <a:extLst>
                    <a:ext uri="{FF2B5EF4-FFF2-40B4-BE49-F238E27FC236}">
                      <a16:creationId xmlns:a16="http://schemas.microsoft.com/office/drawing/2014/main" id="{7CEE1C7C-33F6-41CC-B66C-3AE2FBB68E74}"/>
                    </a:ext>
                  </a:extLst>
                </p:cNvPr>
                <p:cNvSpPr/>
                <p:nvPr/>
              </p:nvSpPr>
              <p:spPr bwMode="gray">
                <a:xfrm>
                  <a:off x="1331640" y="4005064"/>
                  <a:ext cx="4608512" cy="2748955"/>
                </a:xfrm>
                <a:prstGeom prst="ellipse">
                  <a:avLst/>
                </a:prstGeom>
                <a:gradFill flip="none" rotWithShape="1">
                  <a:gsLst>
                    <a:gs pos="0">
                      <a:srgbClr val="C00000"/>
                    </a:gs>
                    <a:gs pos="74000">
                      <a:schemeClr val="bg1">
                        <a:lumMod val="65000"/>
                      </a:schemeClr>
                    </a:gs>
                  </a:gsLst>
                  <a:lin ang="10800000" scaled="1"/>
                  <a:tileRect/>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193" name="円/楕円 182">
                  <a:extLst>
                    <a:ext uri="{FF2B5EF4-FFF2-40B4-BE49-F238E27FC236}">
                      <a16:creationId xmlns:a16="http://schemas.microsoft.com/office/drawing/2014/main" id="{108F0094-6DFF-4852-81DA-64CD906149B9}"/>
                    </a:ext>
                  </a:extLst>
                </p:cNvPr>
                <p:cNvSpPr/>
                <p:nvPr/>
              </p:nvSpPr>
              <p:spPr bwMode="gray">
                <a:xfrm>
                  <a:off x="1619672" y="4176875"/>
                  <a:ext cx="4032448" cy="2405334"/>
                </a:xfrm>
                <a:prstGeom prst="ellipse">
                  <a:avLst/>
                </a:prstGeom>
                <a:gradFill>
                  <a:gsLst>
                    <a:gs pos="0">
                      <a:schemeClr val="accent2">
                        <a:lumMod val="40000"/>
                        <a:lumOff val="60000"/>
                      </a:schemeClr>
                    </a:gs>
                    <a:gs pos="48000">
                      <a:schemeClr val="bg1">
                        <a:lumMod val="85000"/>
                      </a:schemeClr>
                    </a:gs>
                  </a:gsLst>
                  <a:lin ang="10800000" scaled="1"/>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sp>
            <p:nvSpPr>
              <p:cNvPr id="182" name="円/楕円 95">
                <a:extLst>
                  <a:ext uri="{FF2B5EF4-FFF2-40B4-BE49-F238E27FC236}">
                    <a16:creationId xmlns:a16="http://schemas.microsoft.com/office/drawing/2014/main" id="{83F1D788-9C4F-41B0-8212-4A0BFBBEE336}"/>
                  </a:ext>
                </a:extLst>
              </p:cNvPr>
              <p:cNvSpPr/>
              <p:nvPr/>
            </p:nvSpPr>
            <p:spPr bwMode="gray">
              <a:xfrm>
                <a:off x="6839324" y="4080875"/>
                <a:ext cx="540000" cy="540000"/>
              </a:xfrm>
              <a:prstGeom prst="ellipse">
                <a:avLst/>
              </a:prstGeom>
              <a:solidFill>
                <a:srgbClr val="A30B1A">
                  <a:alpha val="34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183" name="図 182">
                <a:extLst>
                  <a:ext uri="{FF2B5EF4-FFF2-40B4-BE49-F238E27FC236}">
                    <a16:creationId xmlns:a16="http://schemas.microsoft.com/office/drawing/2014/main" id="{E9DAC207-0842-4C93-9D80-714B0D4A0E51}"/>
                  </a:ext>
                </a:extLst>
              </p:cNvPr>
              <p:cNvPicPr>
                <a:picLocks noChangeAspect="1"/>
              </p:cNvPicPr>
              <p:nvPr/>
            </p:nvPicPr>
            <p:blipFill rotWithShape="1">
              <a:blip r:embed="rId6"/>
              <a:srcRect l="7085" t="20970" r="8549" b="14487"/>
              <a:stretch/>
            </p:blipFill>
            <p:spPr>
              <a:xfrm>
                <a:off x="7392191" y="4058879"/>
                <a:ext cx="393161" cy="302435"/>
              </a:xfrm>
              <a:prstGeom prst="rect">
                <a:avLst/>
              </a:prstGeom>
            </p:spPr>
          </p:pic>
          <p:pic>
            <p:nvPicPr>
              <p:cNvPr id="184" name="図 183">
                <a:extLst>
                  <a:ext uri="{FF2B5EF4-FFF2-40B4-BE49-F238E27FC236}">
                    <a16:creationId xmlns:a16="http://schemas.microsoft.com/office/drawing/2014/main" id="{D2111439-647F-48C3-832E-6965C95A55B7}"/>
                  </a:ext>
                </a:extLst>
              </p:cNvPr>
              <p:cNvPicPr>
                <a:picLocks noChangeAspect="1"/>
              </p:cNvPicPr>
              <p:nvPr/>
            </p:nvPicPr>
            <p:blipFill rotWithShape="1">
              <a:blip r:embed="rId6"/>
              <a:srcRect l="7085" t="20970" r="8549" b="14487"/>
              <a:stretch/>
            </p:blipFill>
            <p:spPr>
              <a:xfrm>
                <a:off x="7399731" y="4401175"/>
                <a:ext cx="711434" cy="547264"/>
              </a:xfrm>
              <a:prstGeom prst="rect">
                <a:avLst/>
              </a:prstGeom>
            </p:spPr>
          </p:pic>
          <p:pic>
            <p:nvPicPr>
              <p:cNvPr id="185" name="図 184">
                <a:extLst>
                  <a:ext uri="{FF2B5EF4-FFF2-40B4-BE49-F238E27FC236}">
                    <a16:creationId xmlns:a16="http://schemas.microsoft.com/office/drawing/2014/main" id="{D738A42F-E4BC-420C-B119-5519BBACD27D}"/>
                  </a:ext>
                </a:extLst>
              </p:cNvPr>
              <p:cNvPicPr>
                <a:picLocks noChangeAspect="1"/>
              </p:cNvPicPr>
              <p:nvPr/>
            </p:nvPicPr>
            <p:blipFill rotWithShape="1">
              <a:blip r:embed="rId6"/>
              <a:srcRect l="7085" t="20970" r="8549" b="14487"/>
              <a:stretch/>
            </p:blipFill>
            <p:spPr>
              <a:xfrm>
                <a:off x="6139492" y="4416481"/>
                <a:ext cx="711434" cy="547264"/>
              </a:xfrm>
              <a:prstGeom prst="rect">
                <a:avLst/>
              </a:prstGeom>
            </p:spPr>
          </p:pic>
          <p:grpSp>
            <p:nvGrpSpPr>
              <p:cNvPr id="186" name="グループ化 185">
                <a:extLst>
                  <a:ext uri="{FF2B5EF4-FFF2-40B4-BE49-F238E27FC236}">
                    <a16:creationId xmlns:a16="http://schemas.microsoft.com/office/drawing/2014/main" id="{8B620C57-7567-4894-AAFC-DA7F2EC31279}"/>
                  </a:ext>
                </a:extLst>
              </p:cNvPr>
              <p:cNvGrpSpPr/>
              <p:nvPr/>
            </p:nvGrpSpPr>
            <p:grpSpPr>
              <a:xfrm>
                <a:off x="7172660" y="4808423"/>
                <a:ext cx="391705" cy="428376"/>
                <a:chOff x="8127634" y="5589936"/>
                <a:chExt cx="366046" cy="366046"/>
              </a:xfrm>
            </p:grpSpPr>
            <p:sp>
              <p:nvSpPr>
                <p:cNvPr id="190" name="円/楕円 160">
                  <a:extLst>
                    <a:ext uri="{FF2B5EF4-FFF2-40B4-BE49-F238E27FC236}">
                      <a16:creationId xmlns:a16="http://schemas.microsoft.com/office/drawing/2014/main" id="{24E5F43D-18AF-4FD3-A86A-35FA4F8D15B3}"/>
                    </a:ext>
                  </a:extLst>
                </p:cNvPr>
                <p:cNvSpPr/>
                <p:nvPr/>
              </p:nvSpPr>
              <p:spPr bwMode="gray">
                <a:xfrm>
                  <a:off x="8127634" y="5589936"/>
                  <a:ext cx="366046" cy="366046"/>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191" name="図 190">
                  <a:extLst>
                    <a:ext uri="{FF2B5EF4-FFF2-40B4-BE49-F238E27FC236}">
                      <a16:creationId xmlns:a16="http://schemas.microsoft.com/office/drawing/2014/main" id="{93ABB58E-031A-4FE3-808B-67030595566C}"/>
                    </a:ext>
                  </a:extLst>
                </p:cNvPr>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8127634" y="5589936"/>
                  <a:ext cx="366046" cy="366046"/>
                </a:xfrm>
                <a:prstGeom prst="rect">
                  <a:avLst/>
                </a:prstGeom>
              </p:spPr>
            </p:pic>
          </p:grpSp>
          <p:cxnSp>
            <p:nvCxnSpPr>
              <p:cNvPr id="187" name="直線コネクタ 186">
                <a:extLst>
                  <a:ext uri="{FF2B5EF4-FFF2-40B4-BE49-F238E27FC236}">
                    <a16:creationId xmlns:a16="http://schemas.microsoft.com/office/drawing/2014/main" id="{20F8CAE2-FEF8-4CBF-9E9E-C611335CB663}"/>
                  </a:ext>
                </a:extLst>
              </p:cNvPr>
              <p:cNvCxnSpPr>
                <a:endCxn id="191" idx="0"/>
              </p:cNvCxnSpPr>
              <p:nvPr/>
            </p:nvCxnSpPr>
            <p:spPr bwMode="auto">
              <a:xfrm>
                <a:off x="7296483" y="4741211"/>
                <a:ext cx="72030" cy="67213"/>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188" name="図 187">
                <a:extLst>
                  <a:ext uri="{FF2B5EF4-FFF2-40B4-BE49-F238E27FC236}">
                    <a16:creationId xmlns:a16="http://schemas.microsoft.com/office/drawing/2014/main" id="{9C9E5E0C-F3F9-4F00-86CE-62EE1B535EF7}"/>
                  </a:ext>
                </a:extLst>
              </p:cNvPr>
              <p:cNvPicPr>
                <a:picLocks noChangeAspect="1"/>
              </p:cNvPicPr>
              <p:nvPr/>
            </p:nvPicPr>
            <p:blipFill rotWithShape="1">
              <a:blip r:embed="rId6"/>
              <a:srcRect l="7085" t="20970" r="8549" b="14487"/>
              <a:stretch/>
            </p:blipFill>
            <p:spPr>
              <a:xfrm>
                <a:off x="6433230" y="4058879"/>
                <a:ext cx="393161" cy="302435"/>
              </a:xfrm>
              <a:prstGeom prst="rect">
                <a:avLst/>
              </a:prstGeom>
            </p:spPr>
          </p:pic>
          <p:pic>
            <p:nvPicPr>
              <p:cNvPr id="189" name="図 188">
                <a:extLst>
                  <a:ext uri="{FF2B5EF4-FFF2-40B4-BE49-F238E27FC236}">
                    <a16:creationId xmlns:a16="http://schemas.microsoft.com/office/drawing/2014/main" id="{EDF01D46-6A72-454A-BBFD-939BA97DB1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7386" y="4131323"/>
                <a:ext cx="428210" cy="428210"/>
              </a:xfrm>
              <a:prstGeom prst="rect">
                <a:avLst/>
              </a:prstGeom>
              <a:effectLst>
                <a:glow rad="25400">
                  <a:schemeClr val="bg1"/>
                </a:glow>
              </a:effectLst>
            </p:spPr>
          </p:pic>
        </p:grpSp>
        <p:sp>
          <p:nvSpPr>
            <p:cNvPr id="195" name="テキスト ボックス 194">
              <a:extLst>
                <a:ext uri="{FF2B5EF4-FFF2-40B4-BE49-F238E27FC236}">
                  <a16:creationId xmlns:a16="http://schemas.microsoft.com/office/drawing/2014/main" id="{5C7A5872-97D0-4AAE-A499-312C54D4FFA2}"/>
                </a:ext>
              </a:extLst>
            </p:cNvPr>
            <p:cNvSpPr txBox="1"/>
            <p:nvPr/>
          </p:nvSpPr>
          <p:spPr>
            <a:xfrm>
              <a:off x="3001401" y="3884766"/>
              <a:ext cx="628769" cy="320475"/>
            </a:xfrm>
            <a:prstGeom prst="rect">
              <a:avLst/>
            </a:prstGeom>
            <a:noFill/>
          </p:spPr>
          <p:txBody>
            <a:bodyPr wrap="none" lIns="91418" tIns="45710" rIns="91418" bIns="45710" rtlCol="0">
              <a:spAutoFit/>
            </a:bodyPr>
            <a:lstStyle/>
            <a:p>
              <a:r>
                <a:rPr lang="ja-JP" altLang="en-US" sz="110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データ</a:t>
              </a:r>
            </a:p>
          </p:txBody>
        </p:sp>
        <p:grpSp>
          <p:nvGrpSpPr>
            <p:cNvPr id="196" name="グループ化 195">
              <a:extLst>
                <a:ext uri="{FF2B5EF4-FFF2-40B4-BE49-F238E27FC236}">
                  <a16:creationId xmlns:a16="http://schemas.microsoft.com/office/drawing/2014/main" id="{5BCEB7C8-131E-458A-BD3C-A81D57367A37}"/>
                </a:ext>
              </a:extLst>
            </p:cNvPr>
            <p:cNvGrpSpPr/>
            <p:nvPr/>
          </p:nvGrpSpPr>
          <p:grpSpPr>
            <a:xfrm>
              <a:off x="2948607" y="4393325"/>
              <a:ext cx="3262249" cy="1178085"/>
              <a:chOff x="2948606" y="4393325"/>
              <a:chExt cx="3262249" cy="1178084"/>
            </a:xfrm>
          </p:grpSpPr>
          <p:grpSp>
            <p:nvGrpSpPr>
              <p:cNvPr id="197" name="グループ化 196">
                <a:extLst>
                  <a:ext uri="{FF2B5EF4-FFF2-40B4-BE49-F238E27FC236}">
                    <a16:creationId xmlns:a16="http://schemas.microsoft.com/office/drawing/2014/main" id="{734DA93C-D55F-401E-A406-C9F31818C919}"/>
                  </a:ext>
                </a:extLst>
              </p:cNvPr>
              <p:cNvGrpSpPr/>
              <p:nvPr/>
            </p:nvGrpSpPr>
            <p:grpSpPr>
              <a:xfrm>
                <a:off x="2948606" y="4646663"/>
                <a:ext cx="3204092" cy="758425"/>
                <a:chOff x="1331640" y="4005064"/>
                <a:chExt cx="4608512" cy="2748955"/>
              </a:xfrm>
            </p:grpSpPr>
            <p:sp>
              <p:nvSpPr>
                <p:cNvPr id="222" name="円/楕円 177">
                  <a:extLst>
                    <a:ext uri="{FF2B5EF4-FFF2-40B4-BE49-F238E27FC236}">
                      <a16:creationId xmlns:a16="http://schemas.microsoft.com/office/drawing/2014/main" id="{2960FD3D-1EA5-4859-8A30-9F13E7169FA2}"/>
                    </a:ext>
                  </a:extLst>
                </p:cNvPr>
                <p:cNvSpPr/>
                <p:nvPr/>
              </p:nvSpPr>
              <p:spPr bwMode="gray">
                <a:xfrm>
                  <a:off x="1331640" y="4005064"/>
                  <a:ext cx="4608512" cy="2748955"/>
                </a:xfrm>
                <a:prstGeom prst="ellipse">
                  <a:avLst/>
                </a:prstGeom>
                <a:gradFill flip="none" rotWithShape="1">
                  <a:gsLst>
                    <a:gs pos="0">
                      <a:srgbClr val="C00000"/>
                    </a:gs>
                    <a:gs pos="74000">
                      <a:schemeClr val="bg1">
                        <a:lumMod val="65000"/>
                      </a:schemeClr>
                    </a:gs>
                  </a:gsLst>
                  <a:lin ang="10800000" scaled="1"/>
                  <a:tileRect/>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223" name="円/楕円 178">
                  <a:extLst>
                    <a:ext uri="{FF2B5EF4-FFF2-40B4-BE49-F238E27FC236}">
                      <a16:creationId xmlns:a16="http://schemas.microsoft.com/office/drawing/2014/main" id="{0D2CB12B-B89E-4ABA-9E4D-D5D3C996CEDE}"/>
                    </a:ext>
                  </a:extLst>
                </p:cNvPr>
                <p:cNvSpPr/>
                <p:nvPr/>
              </p:nvSpPr>
              <p:spPr bwMode="gray">
                <a:xfrm>
                  <a:off x="1619672" y="4176875"/>
                  <a:ext cx="4032448" cy="2405334"/>
                </a:xfrm>
                <a:prstGeom prst="ellipse">
                  <a:avLst/>
                </a:prstGeom>
                <a:gradFill>
                  <a:gsLst>
                    <a:gs pos="0">
                      <a:schemeClr val="accent2">
                        <a:lumMod val="40000"/>
                        <a:lumOff val="60000"/>
                      </a:schemeClr>
                    </a:gs>
                    <a:gs pos="48000">
                      <a:schemeClr val="bg1">
                        <a:lumMod val="85000"/>
                      </a:schemeClr>
                    </a:gs>
                  </a:gsLst>
                  <a:lin ang="10800000" scaled="1"/>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cxnSp>
            <p:nvCxnSpPr>
              <p:cNvPr id="198" name="直線矢印コネクタ 197">
                <a:extLst>
                  <a:ext uri="{FF2B5EF4-FFF2-40B4-BE49-F238E27FC236}">
                    <a16:creationId xmlns:a16="http://schemas.microsoft.com/office/drawing/2014/main" id="{F9CDB8FE-D929-4802-8178-15E82E1E50F2}"/>
                  </a:ext>
                </a:extLst>
              </p:cNvPr>
              <p:cNvCxnSpPr/>
              <p:nvPr/>
            </p:nvCxnSpPr>
            <p:spPr bwMode="gray">
              <a:xfrm flipH="1">
                <a:off x="5471345" y="4412846"/>
                <a:ext cx="681353" cy="165068"/>
              </a:xfrm>
              <a:prstGeom prst="straightConnector1">
                <a:avLst/>
              </a:prstGeom>
              <a:gradFill rotWithShape="0">
                <a:gsLst>
                  <a:gs pos="0">
                    <a:srgbClr val="FFFFFF"/>
                  </a:gs>
                  <a:gs pos="100000">
                    <a:srgbClr val="CACAC7"/>
                  </a:gs>
                </a:gsLst>
                <a:lin ang="5400000" scaled="1"/>
              </a:gradFill>
              <a:ln w="9525" cap="flat" cmpd="sng" algn="ctr">
                <a:solidFill>
                  <a:srgbClr val="A30B1A"/>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nvGrpSpPr>
              <p:cNvPr id="199" name="グループ化 198">
                <a:extLst>
                  <a:ext uri="{FF2B5EF4-FFF2-40B4-BE49-F238E27FC236}">
                    <a16:creationId xmlns:a16="http://schemas.microsoft.com/office/drawing/2014/main" id="{7CA369E0-B329-4A34-AB8E-C8FC1B788A01}"/>
                  </a:ext>
                </a:extLst>
              </p:cNvPr>
              <p:cNvGrpSpPr/>
              <p:nvPr/>
            </p:nvGrpSpPr>
            <p:grpSpPr>
              <a:xfrm>
                <a:off x="3163775" y="4393325"/>
                <a:ext cx="3004835" cy="1178084"/>
                <a:chOff x="4860032" y="1741865"/>
                <a:chExt cx="3966424" cy="713705"/>
              </a:xfrm>
            </p:grpSpPr>
            <p:sp>
              <p:nvSpPr>
                <p:cNvPr id="201" name="円/楕円 67">
                  <a:extLst>
                    <a:ext uri="{FF2B5EF4-FFF2-40B4-BE49-F238E27FC236}">
                      <a16:creationId xmlns:a16="http://schemas.microsoft.com/office/drawing/2014/main" id="{95D563F5-ED59-471D-A6E1-0B96286F873F}"/>
                    </a:ext>
                  </a:extLst>
                </p:cNvPr>
                <p:cNvSpPr/>
                <p:nvPr/>
              </p:nvSpPr>
              <p:spPr bwMode="gray">
                <a:xfrm>
                  <a:off x="5549845" y="2098718"/>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金融</a:t>
                  </a:r>
                </a:p>
              </p:txBody>
            </p:sp>
            <p:sp>
              <p:nvSpPr>
                <p:cNvPr id="202" name="円/楕円 68">
                  <a:extLst>
                    <a:ext uri="{FF2B5EF4-FFF2-40B4-BE49-F238E27FC236}">
                      <a16:creationId xmlns:a16="http://schemas.microsoft.com/office/drawing/2014/main" id="{CB719E43-0E7A-4AF3-B159-A1FB08B22466}"/>
                    </a:ext>
                  </a:extLst>
                </p:cNvPr>
                <p:cNvSpPr/>
                <p:nvPr/>
              </p:nvSpPr>
              <p:spPr bwMode="gray">
                <a:xfrm>
                  <a:off x="7446830" y="2098718"/>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教育</a:t>
                  </a:r>
                </a:p>
              </p:txBody>
            </p:sp>
            <p:sp>
              <p:nvSpPr>
                <p:cNvPr id="203" name="円/楕円 69">
                  <a:extLst>
                    <a:ext uri="{FF2B5EF4-FFF2-40B4-BE49-F238E27FC236}">
                      <a16:creationId xmlns:a16="http://schemas.microsoft.com/office/drawing/2014/main" id="{BBEDCD41-AAD1-459D-B3B5-225934C62E0F}"/>
                    </a:ext>
                  </a:extLst>
                </p:cNvPr>
                <p:cNvSpPr/>
                <p:nvPr/>
              </p:nvSpPr>
              <p:spPr bwMode="gray">
                <a:xfrm>
                  <a:off x="4860032" y="1952627"/>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産業</a:t>
                  </a:r>
                </a:p>
              </p:txBody>
            </p:sp>
            <p:sp>
              <p:nvSpPr>
                <p:cNvPr id="204" name="円/楕円 70">
                  <a:extLst>
                    <a:ext uri="{FF2B5EF4-FFF2-40B4-BE49-F238E27FC236}">
                      <a16:creationId xmlns:a16="http://schemas.microsoft.com/office/drawing/2014/main" id="{E651E93B-A0EE-4242-BD0F-6EECCF9D4FCF}"/>
                    </a:ext>
                  </a:extLst>
                </p:cNvPr>
                <p:cNvSpPr/>
                <p:nvPr/>
              </p:nvSpPr>
              <p:spPr bwMode="gray">
                <a:xfrm>
                  <a:off x="5826403" y="1741865"/>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流通</a:t>
                  </a:r>
                </a:p>
              </p:txBody>
            </p:sp>
            <p:sp>
              <p:nvSpPr>
                <p:cNvPr id="205" name="円/楕円 71">
                  <a:extLst>
                    <a:ext uri="{FF2B5EF4-FFF2-40B4-BE49-F238E27FC236}">
                      <a16:creationId xmlns:a16="http://schemas.microsoft.com/office/drawing/2014/main" id="{2025ACE0-4F68-4528-8148-DFA02E346361}"/>
                    </a:ext>
                  </a:extLst>
                </p:cNvPr>
                <p:cNvSpPr/>
                <p:nvPr/>
              </p:nvSpPr>
              <p:spPr bwMode="gray">
                <a:xfrm>
                  <a:off x="8136643" y="1962526"/>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lang="ja-JP" altLang="en-US" sz="1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医療</a:t>
                  </a:r>
                  <a:endPar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06" name="円/楕円 72">
                  <a:extLst>
                    <a:ext uri="{FF2B5EF4-FFF2-40B4-BE49-F238E27FC236}">
                      <a16:creationId xmlns:a16="http://schemas.microsoft.com/office/drawing/2014/main" id="{4CAB0A5B-A4C2-4E6E-8FCB-10E85ED143CD}"/>
                    </a:ext>
                  </a:extLst>
                </p:cNvPr>
                <p:cNvSpPr/>
                <p:nvPr/>
              </p:nvSpPr>
              <p:spPr bwMode="gray">
                <a:xfrm>
                  <a:off x="7164288" y="1741865"/>
                  <a:ext cx="689813" cy="263489"/>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公共</a:t>
                  </a:r>
                </a:p>
              </p:txBody>
            </p:sp>
            <p:grpSp>
              <p:nvGrpSpPr>
                <p:cNvPr id="207" name="グループ化 206">
                  <a:extLst>
                    <a:ext uri="{FF2B5EF4-FFF2-40B4-BE49-F238E27FC236}">
                      <a16:creationId xmlns:a16="http://schemas.microsoft.com/office/drawing/2014/main" id="{E97844F2-EE2D-4C07-91A1-53861D66EA85}"/>
                    </a:ext>
                  </a:extLst>
                </p:cNvPr>
                <p:cNvGrpSpPr/>
                <p:nvPr/>
              </p:nvGrpSpPr>
              <p:grpSpPr>
                <a:xfrm>
                  <a:off x="5448825" y="1945637"/>
                  <a:ext cx="2876745" cy="437491"/>
                  <a:chOff x="5448825" y="1945637"/>
                  <a:chExt cx="2876745" cy="437491"/>
                </a:xfrm>
              </p:grpSpPr>
              <p:cxnSp>
                <p:nvCxnSpPr>
                  <p:cNvPr id="210" name="直線コネクタ 209">
                    <a:extLst>
                      <a:ext uri="{FF2B5EF4-FFF2-40B4-BE49-F238E27FC236}">
                        <a16:creationId xmlns:a16="http://schemas.microsoft.com/office/drawing/2014/main" id="{7426815F-CF2C-447A-9CED-9B6575D1C4FB}"/>
                      </a:ext>
                    </a:extLst>
                  </p:cNvPr>
                  <p:cNvCxnSpPr>
                    <a:stCxn id="203" idx="6"/>
                    <a:endCxn id="205" idx="2"/>
                  </p:cNvCxnSpPr>
                  <p:nvPr/>
                </p:nvCxnSpPr>
                <p:spPr bwMode="auto">
                  <a:xfrm>
                    <a:off x="5549845" y="2084372"/>
                    <a:ext cx="2586798" cy="9899"/>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1" name="直線コネクタ 210">
                    <a:extLst>
                      <a:ext uri="{FF2B5EF4-FFF2-40B4-BE49-F238E27FC236}">
                        <a16:creationId xmlns:a16="http://schemas.microsoft.com/office/drawing/2014/main" id="{32236E7C-0056-4206-8571-AFFCF8C1FD97}"/>
                      </a:ext>
                    </a:extLst>
                  </p:cNvPr>
                  <p:cNvCxnSpPr>
                    <a:stCxn id="203" idx="5"/>
                    <a:endCxn id="201" idx="2"/>
                  </p:cNvCxnSpPr>
                  <p:nvPr/>
                </p:nvCxnSpPr>
                <p:spPr bwMode="auto">
                  <a:xfrm>
                    <a:off x="5448825" y="2177529"/>
                    <a:ext cx="101021" cy="52934"/>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2" name="直線コネクタ 211">
                    <a:extLst>
                      <a:ext uri="{FF2B5EF4-FFF2-40B4-BE49-F238E27FC236}">
                        <a16:creationId xmlns:a16="http://schemas.microsoft.com/office/drawing/2014/main" id="{DF1DB418-2C84-4BBB-89C7-D5C159A86D8A}"/>
                      </a:ext>
                    </a:extLst>
                  </p:cNvPr>
                  <p:cNvCxnSpPr/>
                  <p:nvPr/>
                </p:nvCxnSpPr>
                <p:spPr bwMode="auto">
                  <a:xfrm flipV="1">
                    <a:off x="8087967" y="2210733"/>
                    <a:ext cx="237603" cy="24447"/>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3" name="直線コネクタ 212">
                    <a:extLst>
                      <a:ext uri="{FF2B5EF4-FFF2-40B4-BE49-F238E27FC236}">
                        <a16:creationId xmlns:a16="http://schemas.microsoft.com/office/drawing/2014/main" id="{E3F6CED5-B899-4EAE-A94F-06BF2BC8C34D}"/>
                      </a:ext>
                    </a:extLst>
                  </p:cNvPr>
                  <p:cNvCxnSpPr>
                    <a:stCxn id="201" idx="5"/>
                  </p:cNvCxnSpPr>
                  <p:nvPr/>
                </p:nvCxnSpPr>
                <p:spPr bwMode="auto">
                  <a:xfrm>
                    <a:off x="6138636" y="2323620"/>
                    <a:ext cx="399691" cy="59508"/>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4" name="直線コネクタ 213">
                    <a:extLst>
                      <a:ext uri="{FF2B5EF4-FFF2-40B4-BE49-F238E27FC236}">
                        <a16:creationId xmlns:a16="http://schemas.microsoft.com/office/drawing/2014/main" id="{D9AD2421-3488-49C1-8BC9-9FA1B9004762}"/>
                      </a:ext>
                    </a:extLst>
                  </p:cNvPr>
                  <p:cNvCxnSpPr>
                    <a:stCxn id="205" idx="2"/>
                    <a:endCxn id="206" idx="5"/>
                  </p:cNvCxnSpPr>
                  <p:nvPr/>
                </p:nvCxnSpPr>
                <p:spPr bwMode="auto">
                  <a:xfrm flipH="1" flipV="1">
                    <a:off x="7753080" y="1966767"/>
                    <a:ext cx="383563" cy="127504"/>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5" name="直線コネクタ 214">
                    <a:extLst>
                      <a:ext uri="{FF2B5EF4-FFF2-40B4-BE49-F238E27FC236}">
                        <a16:creationId xmlns:a16="http://schemas.microsoft.com/office/drawing/2014/main" id="{E2B2C255-892E-489B-9979-4551FBEBD8AC}"/>
                      </a:ext>
                    </a:extLst>
                  </p:cNvPr>
                  <p:cNvCxnSpPr/>
                  <p:nvPr/>
                </p:nvCxnSpPr>
                <p:spPr bwMode="auto">
                  <a:xfrm flipV="1">
                    <a:off x="5528465" y="1945637"/>
                    <a:ext cx="284456" cy="46800"/>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6" name="直線コネクタ 215">
                    <a:extLst>
                      <a:ext uri="{FF2B5EF4-FFF2-40B4-BE49-F238E27FC236}">
                        <a16:creationId xmlns:a16="http://schemas.microsoft.com/office/drawing/2014/main" id="{61A72E01-1476-4031-AE1E-96A78296DF2E}"/>
                      </a:ext>
                    </a:extLst>
                  </p:cNvPr>
                  <p:cNvCxnSpPr>
                    <a:endCxn id="206" idx="3"/>
                  </p:cNvCxnSpPr>
                  <p:nvPr/>
                </p:nvCxnSpPr>
                <p:spPr bwMode="auto">
                  <a:xfrm flipV="1">
                    <a:off x="6224114" y="1966767"/>
                    <a:ext cx="1041196" cy="208656"/>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7" name="直線コネクタ 216">
                    <a:extLst>
                      <a:ext uri="{FF2B5EF4-FFF2-40B4-BE49-F238E27FC236}">
                        <a16:creationId xmlns:a16="http://schemas.microsoft.com/office/drawing/2014/main" id="{89BFEA76-40C0-4454-81E8-D216B2E273F2}"/>
                      </a:ext>
                    </a:extLst>
                  </p:cNvPr>
                  <p:cNvCxnSpPr>
                    <a:stCxn id="204" idx="5"/>
                  </p:cNvCxnSpPr>
                  <p:nvPr/>
                </p:nvCxnSpPr>
                <p:spPr bwMode="auto">
                  <a:xfrm>
                    <a:off x="6415196" y="1966767"/>
                    <a:ext cx="1095380" cy="186765"/>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8" name="直線コネクタ 217">
                    <a:extLst>
                      <a:ext uri="{FF2B5EF4-FFF2-40B4-BE49-F238E27FC236}">
                        <a16:creationId xmlns:a16="http://schemas.microsoft.com/office/drawing/2014/main" id="{09096958-B8F3-45D1-BAFB-8F3C7066AB77}"/>
                      </a:ext>
                    </a:extLst>
                  </p:cNvPr>
                  <p:cNvCxnSpPr>
                    <a:stCxn id="202" idx="0"/>
                    <a:endCxn id="206" idx="4"/>
                  </p:cNvCxnSpPr>
                  <p:nvPr/>
                </p:nvCxnSpPr>
                <p:spPr bwMode="auto">
                  <a:xfrm flipH="1" flipV="1">
                    <a:off x="7509196" y="2005354"/>
                    <a:ext cx="282541" cy="93364"/>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19" name="直線コネクタ 218">
                    <a:extLst>
                      <a:ext uri="{FF2B5EF4-FFF2-40B4-BE49-F238E27FC236}">
                        <a16:creationId xmlns:a16="http://schemas.microsoft.com/office/drawing/2014/main" id="{B2198A84-012F-4439-9203-1D172C5D8CC9}"/>
                      </a:ext>
                    </a:extLst>
                  </p:cNvPr>
                  <p:cNvCxnSpPr>
                    <a:stCxn id="201" idx="0"/>
                    <a:endCxn id="204" idx="4"/>
                  </p:cNvCxnSpPr>
                  <p:nvPr/>
                </p:nvCxnSpPr>
                <p:spPr bwMode="auto">
                  <a:xfrm flipV="1">
                    <a:off x="5894752" y="2005354"/>
                    <a:ext cx="276558" cy="93364"/>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20" name="直線コネクタ 219">
                    <a:extLst>
                      <a:ext uri="{FF2B5EF4-FFF2-40B4-BE49-F238E27FC236}">
                        <a16:creationId xmlns:a16="http://schemas.microsoft.com/office/drawing/2014/main" id="{29EC1384-6159-4D6D-8A61-12770485E7BC}"/>
                      </a:ext>
                    </a:extLst>
                  </p:cNvPr>
                  <p:cNvCxnSpPr>
                    <a:stCxn id="204" idx="5"/>
                    <a:endCxn id="206" idx="3"/>
                  </p:cNvCxnSpPr>
                  <p:nvPr/>
                </p:nvCxnSpPr>
                <p:spPr bwMode="auto">
                  <a:xfrm>
                    <a:off x="6415196" y="1966767"/>
                    <a:ext cx="850114" cy="0"/>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21" name="直線コネクタ 220">
                    <a:extLst>
                      <a:ext uri="{FF2B5EF4-FFF2-40B4-BE49-F238E27FC236}">
                        <a16:creationId xmlns:a16="http://schemas.microsoft.com/office/drawing/2014/main" id="{918A424F-3B9E-4B4C-89B7-719D8403484C}"/>
                      </a:ext>
                    </a:extLst>
                  </p:cNvPr>
                  <p:cNvCxnSpPr>
                    <a:stCxn id="201" idx="6"/>
                    <a:endCxn id="202" idx="2"/>
                  </p:cNvCxnSpPr>
                  <p:nvPr/>
                </p:nvCxnSpPr>
                <p:spPr bwMode="auto">
                  <a:xfrm>
                    <a:off x="6239659" y="2230463"/>
                    <a:ext cx="1207172" cy="0"/>
                  </a:xfrm>
                  <a:prstGeom prst="line">
                    <a:avLst/>
                  </a:prstGeom>
                  <a:gradFill rotWithShape="0">
                    <a:gsLst>
                      <a:gs pos="0">
                        <a:srgbClr val="FFFFFF"/>
                      </a:gs>
                      <a:gs pos="100000">
                        <a:srgbClr val="CACAC7"/>
                      </a:gs>
                    </a:gsLst>
                    <a:lin ang="5400000" scaled="1"/>
                  </a:gradFill>
                  <a:ln w="19050" cap="flat" cmpd="sng" algn="ctr">
                    <a:solidFill>
                      <a:schemeClr val="accent1">
                        <a:lumMod val="90000"/>
                      </a:scheme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sp>
              <p:nvSpPr>
                <p:cNvPr id="208" name="テキスト ボックス 207">
                  <a:extLst>
                    <a:ext uri="{FF2B5EF4-FFF2-40B4-BE49-F238E27FC236}">
                      <a16:creationId xmlns:a16="http://schemas.microsoft.com/office/drawing/2014/main" id="{4CCB95B8-5522-4A2A-A65A-1F733DA4F796}"/>
                    </a:ext>
                  </a:extLst>
                </p:cNvPr>
                <p:cNvSpPr txBox="1"/>
                <p:nvPr/>
              </p:nvSpPr>
              <p:spPr>
                <a:xfrm>
                  <a:off x="6133672" y="1987068"/>
                  <a:ext cx="1446504" cy="137057"/>
                </a:xfrm>
                <a:prstGeom prst="rect">
                  <a:avLst/>
                </a:prstGeom>
                <a:solidFill>
                  <a:schemeClr val="bg1">
                    <a:alpha val="60000"/>
                  </a:schemeClr>
                </a:solidFill>
              </p:spPr>
              <p:txBody>
                <a:bodyPr wrap="none" lIns="0" tIns="0" rIns="0" bIns="0" rtlCol="0">
                  <a:spAutoFit/>
                </a:bodyPr>
                <a:lstStyle/>
                <a:p>
                  <a:pPr algn="ctr"/>
                  <a:r>
                    <a:rPr lang="ja-JP" altLang="en-US" sz="1200" dirty="0">
                      <a:solidFill>
                        <a:schemeClr val="accent1">
                          <a:lumMod val="50000"/>
                        </a:schemeClr>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業種間の共創</a:t>
                  </a:r>
                </a:p>
              </p:txBody>
            </p:sp>
            <p:sp>
              <p:nvSpPr>
                <p:cNvPr id="209" name="円/楕円 75">
                  <a:extLst>
                    <a:ext uri="{FF2B5EF4-FFF2-40B4-BE49-F238E27FC236}">
                      <a16:creationId xmlns:a16="http://schemas.microsoft.com/office/drawing/2014/main" id="{6F9F7ADC-AC05-4D51-A487-F3BE511A05D6}"/>
                    </a:ext>
                  </a:extLst>
                </p:cNvPr>
                <p:cNvSpPr/>
                <p:nvPr/>
              </p:nvSpPr>
              <p:spPr bwMode="gray">
                <a:xfrm>
                  <a:off x="6498337" y="2192082"/>
                  <a:ext cx="689813" cy="263488"/>
                </a:xfrm>
                <a:prstGeom prst="ellipse">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rot lat="18593987" lon="0" rev="0"/>
                  </a:camera>
                  <a:lightRig rig="threePt" dir="t"/>
                </a:scene3d>
                <a:sp3d>
                  <a:bevelT/>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0" tIns="0" rIns="0" bIns="72000" numCol="1" rtlCol="0" anchor="ctr" anchorCtr="0" compatLnSpc="1">
                  <a:prstTxWarp prst="textNoShape">
                    <a:avLst/>
                  </a:prstTxWarp>
                  <a:flatTx/>
                </a:bodyPr>
                <a:lstStyle/>
                <a:p>
                  <a:pPr algn="ctr" defTabSz="914180"/>
                  <a:r>
                    <a:rPr lang="ja-JP" altLang="en-US" sz="1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社会基盤</a:t>
                  </a:r>
                  <a:endParaRPr kumimoji="1" lang="ja-JP" altLang="en-US" sz="1400" b="1" i="0" u="none" strike="noStrike" cap="none" normalizeH="0" baseline="0" dirty="0">
                    <a:ln>
                      <a:noFill/>
                    </a:ln>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200" name="直線矢印コネクタ 199">
                <a:extLst>
                  <a:ext uri="{FF2B5EF4-FFF2-40B4-BE49-F238E27FC236}">
                    <a16:creationId xmlns:a16="http://schemas.microsoft.com/office/drawing/2014/main" id="{5AF47E8A-3242-41AB-B3B3-64DF9231B30A}"/>
                  </a:ext>
                </a:extLst>
              </p:cNvPr>
              <p:cNvCxnSpPr/>
              <p:nvPr/>
            </p:nvCxnSpPr>
            <p:spPr bwMode="auto">
              <a:xfrm flipV="1">
                <a:off x="5557142" y="4511403"/>
                <a:ext cx="653713" cy="155373"/>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ysDot"/>
                <a:round/>
                <a:headEnd type="none" w="med" len="med"/>
                <a:tailEnd type="arrow"/>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pic>
          <p:nvPicPr>
            <p:cNvPr id="224" name="図 223">
              <a:extLst>
                <a:ext uri="{FF2B5EF4-FFF2-40B4-BE49-F238E27FC236}">
                  <a16:creationId xmlns:a16="http://schemas.microsoft.com/office/drawing/2014/main" id="{5B8C9355-BA14-458A-9E17-B2B50B71F563}"/>
                </a:ext>
              </a:extLst>
            </p:cNvPr>
            <p:cNvPicPr preferRelativeResize="0">
              <a:picLocks noChangeAspect="1"/>
            </p:cNvPicPr>
            <p:nvPr/>
          </p:nvPicPr>
          <p:blipFill rotWithShape="1">
            <a:blip r:embed="rId9" cstate="print">
              <a:extLst>
                <a:ext uri="{28A0092B-C50C-407E-A947-70E740481C1C}">
                  <a14:useLocalDpi xmlns:a14="http://schemas.microsoft.com/office/drawing/2010/main" val="0"/>
                </a:ext>
              </a:extLst>
            </a:blip>
            <a:srcRect r="16173" b="19782"/>
            <a:stretch/>
          </p:blipFill>
          <p:spPr>
            <a:xfrm>
              <a:off x="3682796" y="1421500"/>
              <a:ext cx="1871999" cy="1194273"/>
            </a:xfrm>
            <a:prstGeom prst="ellipse">
              <a:avLst/>
            </a:prstGeom>
            <a:ln w="15875">
              <a:solidFill>
                <a:schemeClr val="bg1"/>
              </a:solidFill>
            </a:ln>
            <a:effectLst/>
          </p:spPr>
        </p:pic>
        <p:grpSp>
          <p:nvGrpSpPr>
            <p:cNvPr id="227" name="グループ化 226">
              <a:extLst>
                <a:ext uri="{FF2B5EF4-FFF2-40B4-BE49-F238E27FC236}">
                  <a16:creationId xmlns:a16="http://schemas.microsoft.com/office/drawing/2014/main" id="{0DDCF98F-413F-4172-A82F-13BD192E376C}"/>
                </a:ext>
              </a:extLst>
            </p:cNvPr>
            <p:cNvGrpSpPr/>
            <p:nvPr/>
          </p:nvGrpSpPr>
          <p:grpSpPr>
            <a:xfrm>
              <a:off x="-40832" y="2206460"/>
              <a:ext cx="1872000" cy="1180252"/>
              <a:chOff x="1363686" y="1056724"/>
              <a:chExt cx="1872000" cy="1180252"/>
            </a:xfrm>
          </p:grpSpPr>
          <p:pic>
            <p:nvPicPr>
              <p:cNvPr id="228" name="図 227">
                <a:extLst>
                  <a:ext uri="{FF2B5EF4-FFF2-40B4-BE49-F238E27FC236}">
                    <a16:creationId xmlns:a16="http://schemas.microsoft.com/office/drawing/2014/main" id="{9EB42DC8-43CF-48AA-8DB1-5CB34A296F12}"/>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l="7762" t="24011" r="18608" b="5833"/>
              <a:stretch/>
            </p:blipFill>
            <p:spPr>
              <a:xfrm>
                <a:off x="1363686" y="1056724"/>
                <a:ext cx="1872000" cy="1180252"/>
              </a:xfrm>
              <a:prstGeom prst="ellipse">
                <a:avLst/>
              </a:prstGeom>
            </p:spPr>
          </p:pic>
          <p:sp>
            <p:nvSpPr>
              <p:cNvPr id="229" name="円/楕円 168">
                <a:extLst>
                  <a:ext uri="{FF2B5EF4-FFF2-40B4-BE49-F238E27FC236}">
                    <a16:creationId xmlns:a16="http://schemas.microsoft.com/office/drawing/2014/main" id="{71D176DF-E1AF-4E0F-BE3E-7B44183D3C38}"/>
                  </a:ext>
                </a:extLst>
              </p:cNvPr>
              <p:cNvSpPr/>
              <p:nvPr/>
            </p:nvSpPr>
            <p:spPr bwMode="gray">
              <a:xfrm>
                <a:off x="1363686" y="1056724"/>
                <a:ext cx="1872000" cy="1152000"/>
              </a:xfrm>
              <a:prstGeom prst="ellipse">
                <a:avLst/>
              </a:prstGeom>
              <a:gradFill flip="none" rotWithShape="1">
                <a:gsLst>
                  <a:gs pos="0">
                    <a:schemeClr val="bg1"/>
                  </a:gs>
                  <a:gs pos="32000">
                    <a:schemeClr val="bg1">
                      <a:alpha val="49000"/>
                    </a:schemeClr>
                  </a:gs>
                  <a:gs pos="50000">
                    <a:schemeClr val="bg1">
                      <a:shade val="100000"/>
                      <a:satMod val="115000"/>
                      <a:alpha val="0"/>
                    </a:scheme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lang="ja-JP" altLang="en-US" sz="1600" dirty="0">
                  <a:latin typeface="Meiryo UI" panose="020B0604030504040204" pitchFamily="50" charset="-128"/>
                  <a:ea typeface="Meiryo UI" panose="020B0604030504040204" pitchFamily="50" charset="-128"/>
                </a:endParaRPr>
              </a:p>
            </p:txBody>
          </p:sp>
          <p:sp>
            <p:nvSpPr>
              <p:cNvPr id="230" name="正方形/長方形 229">
                <a:extLst>
                  <a:ext uri="{FF2B5EF4-FFF2-40B4-BE49-F238E27FC236}">
                    <a16:creationId xmlns:a16="http://schemas.microsoft.com/office/drawing/2014/main" id="{AFB3EE57-60C3-4A37-B67A-75E2EC3F64ED}"/>
                  </a:ext>
                </a:extLst>
              </p:cNvPr>
              <p:cNvSpPr/>
              <p:nvPr/>
            </p:nvSpPr>
            <p:spPr>
              <a:xfrm>
                <a:off x="1652713" y="1056724"/>
                <a:ext cx="1282783" cy="377059"/>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cs typeface="Meiryo UI" panose="020B0604030504040204" pitchFamily="50" charset="-128"/>
                  </a:rPr>
                  <a:t>農業</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流通</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5" name="グループ化 234">
              <a:extLst>
                <a:ext uri="{FF2B5EF4-FFF2-40B4-BE49-F238E27FC236}">
                  <a16:creationId xmlns:a16="http://schemas.microsoft.com/office/drawing/2014/main" id="{0CDB1512-99D8-41F6-81EE-123ECDC74E5C}"/>
                </a:ext>
              </a:extLst>
            </p:cNvPr>
            <p:cNvGrpSpPr/>
            <p:nvPr/>
          </p:nvGrpSpPr>
          <p:grpSpPr>
            <a:xfrm>
              <a:off x="5517125" y="1585248"/>
              <a:ext cx="1994314" cy="1152000"/>
              <a:chOff x="5584125" y="1790844"/>
              <a:chExt cx="1994314" cy="1152000"/>
            </a:xfrm>
          </p:grpSpPr>
          <p:pic>
            <p:nvPicPr>
              <p:cNvPr id="236" name="図 235">
                <a:extLst>
                  <a:ext uri="{FF2B5EF4-FFF2-40B4-BE49-F238E27FC236}">
                    <a16:creationId xmlns:a16="http://schemas.microsoft.com/office/drawing/2014/main" id="{97B98862-3A75-4DAD-96FB-C07FCC21BB6D}"/>
                  </a:ext>
                </a:extLst>
              </p:cNvPr>
              <p:cNvPicPr>
                <a:picLocks noChangeAspect="1"/>
              </p:cNvPicPr>
              <p:nvPr/>
            </p:nvPicPr>
            <p:blipFill rotWithShape="1">
              <a:blip r:embed="rId12">
                <a:extLst>
                  <a:ext uri="{28A0092B-C50C-407E-A947-70E740481C1C}">
                    <a14:useLocalDpi xmlns:a14="http://schemas.microsoft.com/office/drawing/2010/main" val="0"/>
                  </a:ext>
                </a:extLst>
              </a:blip>
              <a:srcRect l="10747" t="22388" r="10794" b="5867"/>
              <a:stretch/>
            </p:blipFill>
            <p:spPr>
              <a:xfrm>
                <a:off x="5642517" y="1790844"/>
                <a:ext cx="1877530" cy="1144588"/>
              </a:xfrm>
              <a:prstGeom prst="ellipse">
                <a:avLst/>
              </a:prstGeom>
              <a:ln w="12700">
                <a:noFill/>
              </a:ln>
              <a:effectLst/>
            </p:spPr>
          </p:pic>
          <p:sp>
            <p:nvSpPr>
              <p:cNvPr id="237" name="円/楕円 171">
                <a:extLst>
                  <a:ext uri="{FF2B5EF4-FFF2-40B4-BE49-F238E27FC236}">
                    <a16:creationId xmlns:a16="http://schemas.microsoft.com/office/drawing/2014/main" id="{022955B1-213D-4120-B7E5-5156A9DF06C1}"/>
                  </a:ext>
                </a:extLst>
              </p:cNvPr>
              <p:cNvSpPr/>
              <p:nvPr/>
            </p:nvSpPr>
            <p:spPr bwMode="gray">
              <a:xfrm>
                <a:off x="5645282" y="1790844"/>
                <a:ext cx="1872000" cy="1152000"/>
              </a:xfrm>
              <a:prstGeom prst="ellipse">
                <a:avLst/>
              </a:prstGeom>
              <a:gradFill flip="none" rotWithShape="1">
                <a:gsLst>
                  <a:gs pos="0">
                    <a:schemeClr val="bg1"/>
                  </a:gs>
                  <a:gs pos="32000">
                    <a:schemeClr val="bg1">
                      <a:alpha val="49000"/>
                    </a:schemeClr>
                  </a:gs>
                  <a:gs pos="50000">
                    <a:schemeClr val="bg1">
                      <a:shade val="100000"/>
                      <a:satMod val="115000"/>
                      <a:alpha val="0"/>
                    </a:scheme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lang="ja-JP" altLang="en-US" sz="1600" dirty="0">
                  <a:latin typeface="Meiryo UI" panose="020B0604030504040204" pitchFamily="50" charset="-128"/>
                  <a:ea typeface="Meiryo UI" panose="020B0604030504040204" pitchFamily="50" charset="-128"/>
                </a:endParaRPr>
              </a:p>
            </p:txBody>
          </p:sp>
          <p:sp>
            <p:nvSpPr>
              <p:cNvPr id="238" name="正方形/長方形 147">
                <a:extLst>
                  <a:ext uri="{FF2B5EF4-FFF2-40B4-BE49-F238E27FC236}">
                    <a16:creationId xmlns:a16="http://schemas.microsoft.com/office/drawing/2014/main" id="{32D72A0F-0835-4556-9268-59D208571AA2}"/>
                  </a:ext>
                </a:extLst>
              </p:cNvPr>
              <p:cNvSpPr/>
              <p:nvPr/>
            </p:nvSpPr>
            <p:spPr>
              <a:xfrm>
                <a:off x="5584125" y="1790844"/>
                <a:ext cx="1994314" cy="530215"/>
              </a:xfrm>
              <a:prstGeom prst="ellipse">
                <a:avLst/>
              </a:prstGeom>
            </p:spPr>
            <p:txBody>
              <a:bodyPr wrap="square">
                <a:spAutoFit/>
              </a:bodyPr>
              <a:lstStyle/>
              <a:p>
                <a:endParaRPr lang="ja-JP" altLang="en-US" sz="1400" dirty="0">
                  <a:solidFill>
                    <a:schemeClr val="tx1"/>
                  </a:solidFill>
                  <a:latin typeface="Meiryo UI" panose="020B0604030504040204" pitchFamily="50" charset="-128"/>
                  <a:ea typeface="Meiryo UI" panose="020B0604030504040204" pitchFamily="50" charset="-128"/>
                </a:endParaRPr>
              </a:p>
            </p:txBody>
          </p:sp>
        </p:grpSp>
        <p:grpSp>
          <p:nvGrpSpPr>
            <p:cNvPr id="239" name="グループ化 238">
              <a:extLst>
                <a:ext uri="{FF2B5EF4-FFF2-40B4-BE49-F238E27FC236}">
                  <a16:creationId xmlns:a16="http://schemas.microsoft.com/office/drawing/2014/main" id="{B22B80F6-C2B1-41E9-BB65-60F7538E2D9B}"/>
                </a:ext>
              </a:extLst>
            </p:cNvPr>
            <p:cNvGrpSpPr/>
            <p:nvPr/>
          </p:nvGrpSpPr>
          <p:grpSpPr>
            <a:xfrm>
              <a:off x="1739504" y="1567809"/>
              <a:ext cx="1872000" cy="1186876"/>
              <a:chOff x="3438769" y="1260735"/>
              <a:chExt cx="1872000" cy="1186876"/>
            </a:xfrm>
          </p:grpSpPr>
          <p:pic>
            <p:nvPicPr>
              <p:cNvPr id="240" name="図 239">
                <a:extLst>
                  <a:ext uri="{FF2B5EF4-FFF2-40B4-BE49-F238E27FC236}">
                    <a16:creationId xmlns:a16="http://schemas.microsoft.com/office/drawing/2014/main" id="{6F52B58F-9743-4FCF-B5B7-7E6B2842D8BC}"/>
                  </a:ext>
                </a:extLst>
              </p:cNvPr>
              <p:cNvPicPr preferRelativeResize="0">
                <a:picLocks/>
              </p:cNvPicPr>
              <p:nvPr/>
            </p:nvPicPr>
            <p:blipFill rotWithShape="1">
              <a:blip r:embed="rId13" cstate="print">
                <a:extLst>
                  <a:ext uri="{28A0092B-C50C-407E-A947-70E740481C1C}">
                    <a14:useLocalDpi xmlns:a14="http://schemas.microsoft.com/office/drawing/2010/main" val="0"/>
                  </a:ext>
                </a:extLst>
              </a:blip>
              <a:srcRect t="1217"/>
              <a:stretch/>
            </p:blipFill>
            <p:spPr>
              <a:xfrm>
                <a:off x="3438769" y="1260735"/>
                <a:ext cx="1872000" cy="1186876"/>
              </a:xfrm>
              <a:prstGeom prst="ellipse">
                <a:avLst/>
              </a:prstGeom>
              <a:ln w="15875">
                <a:solidFill>
                  <a:schemeClr val="bg1"/>
                </a:solidFill>
              </a:ln>
              <a:effectLst/>
            </p:spPr>
          </p:pic>
          <p:sp>
            <p:nvSpPr>
              <p:cNvPr id="241" name="円/楕円 173">
                <a:extLst>
                  <a:ext uri="{FF2B5EF4-FFF2-40B4-BE49-F238E27FC236}">
                    <a16:creationId xmlns:a16="http://schemas.microsoft.com/office/drawing/2014/main" id="{80385E50-43B1-4418-8E18-C8D2DDB57611}"/>
                  </a:ext>
                </a:extLst>
              </p:cNvPr>
              <p:cNvSpPr/>
              <p:nvPr/>
            </p:nvSpPr>
            <p:spPr bwMode="gray">
              <a:xfrm>
                <a:off x="3438769" y="1260735"/>
                <a:ext cx="1872000" cy="1152000"/>
              </a:xfrm>
              <a:prstGeom prst="ellipse">
                <a:avLst/>
              </a:prstGeom>
              <a:gradFill flip="none" rotWithShape="1">
                <a:gsLst>
                  <a:gs pos="0">
                    <a:schemeClr val="bg1"/>
                  </a:gs>
                  <a:gs pos="32000">
                    <a:schemeClr val="bg1">
                      <a:alpha val="49000"/>
                    </a:schemeClr>
                  </a:gs>
                  <a:gs pos="50000">
                    <a:schemeClr val="bg1">
                      <a:shade val="100000"/>
                      <a:satMod val="115000"/>
                      <a:alpha val="0"/>
                    </a:scheme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lang="ja-JP" altLang="en-US" sz="1600" dirty="0">
                  <a:latin typeface="Meiryo UI" panose="020B0604030504040204" pitchFamily="50" charset="-128"/>
                  <a:ea typeface="Meiryo UI" panose="020B0604030504040204" pitchFamily="50" charset="-128"/>
                </a:endParaRPr>
              </a:p>
            </p:txBody>
          </p:sp>
          <p:sp>
            <p:nvSpPr>
              <p:cNvPr id="242" name="正方形/長方形 241">
                <a:extLst>
                  <a:ext uri="{FF2B5EF4-FFF2-40B4-BE49-F238E27FC236}">
                    <a16:creationId xmlns:a16="http://schemas.microsoft.com/office/drawing/2014/main" id="{EF00A0B2-DA42-40B5-97FD-D972CE45777E}"/>
                  </a:ext>
                </a:extLst>
              </p:cNvPr>
              <p:cNvSpPr/>
              <p:nvPr/>
            </p:nvSpPr>
            <p:spPr>
              <a:xfrm>
                <a:off x="3567495" y="1335900"/>
                <a:ext cx="1357409" cy="377058"/>
              </a:xfrm>
              <a:prstGeom prst="rect">
                <a:avLst/>
              </a:prstGeom>
            </p:spPr>
            <p:txBody>
              <a:bodyPr wrap="none">
                <a:spAutoFit/>
              </a:bodyPr>
              <a:lstStyle/>
              <a:p>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公共</a:t>
                </a:r>
                <a:r>
                  <a:rPr lang="en-US" altLang="ja-JP"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流通</a:t>
                </a:r>
                <a:endParaRPr lang="en-US" altLang="ja-JP" sz="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3" name="グループ化 242">
              <a:extLst>
                <a:ext uri="{FF2B5EF4-FFF2-40B4-BE49-F238E27FC236}">
                  <a16:creationId xmlns:a16="http://schemas.microsoft.com/office/drawing/2014/main" id="{7CAD0153-7BF9-4207-818E-9A5F331922C7}"/>
                </a:ext>
              </a:extLst>
            </p:cNvPr>
            <p:cNvGrpSpPr/>
            <p:nvPr/>
          </p:nvGrpSpPr>
          <p:grpSpPr>
            <a:xfrm>
              <a:off x="7311264" y="2220522"/>
              <a:ext cx="1872209" cy="1152128"/>
              <a:chOff x="10048471" y="5529835"/>
              <a:chExt cx="1872208" cy="1152128"/>
            </a:xfrm>
          </p:grpSpPr>
          <p:pic>
            <p:nvPicPr>
              <p:cNvPr id="244" name="図 243">
                <a:extLst>
                  <a:ext uri="{FF2B5EF4-FFF2-40B4-BE49-F238E27FC236}">
                    <a16:creationId xmlns:a16="http://schemas.microsoft.com/office/drawing/2014/main" id="{B47C4499-E295-4724-9201-D199AACB5359}"/>
                  </a:ext>
                </a:extLst>
              </p:cNvPr>
              <p:cNvPicPr>
                <a:picLocks noChangeAspect="1"/>
              </p:cNvPicPr>
              <p:nvPr/>
            </p:nvPicPr>
            <p:blipFill rotWithShape="1">
              <a:blip r:embed="rId14"/>
              <a:srcRect l="86" t="362" r="8785" b="-248"/>
              <a:stretch/>
            </p:blipFill>
            <p:spPr>
              <a:xfrm>
                <a:off x="10048471" y="5529835"/>
                <a:ext cx="1872208" cy="1152128"/>
              </a:xfrm>
              <a:prstGeom prst="ellipse">
                <a:avLst/>
              </a:prstGeom>
            </p:spPr>
          </p:pic>
          <p:sp>
            <p:nvSpPr>
              <p:cNvPr id="245" name="円/楕円 169">
                <a:extLst>
                  <a:ext uri="{FF2B5EF4-FFF2-40B4-BE49-F238E27FC236}">
                    <a16:creationId xmlns:a16="http://schemas.microsoft.com/office/drawing/2014/main" id="{F252080C-7883-442A-A87C-C92F415713D4}"/>
                  </a:ext>
                </a:extLst>
              </p:cNvPr>
              <p:cNvSpPr/>
              <p:nvPr/>
            </p:nvSpPr>
            <p:spPr bwMode="gray">
              <a:xfrm>
                <a:off x="10048575" y="5529835"/>
                <a:ext cx="1872000" cy="1152000"/>
              </a:xfrm>
              <a:prstGeom prst="ellipse">
                <a:avLst/>
              </a:prstGeom>
              <a:gradFill flip="none" rotWithShape="1">
                <a:gsLst>
                  <a:gs pos="0">
                    <a:schemeClr val="bg1"/>
                  </a:gs>
                  <a:gs pos="32000">
                    <a:schemeClr val="bg1">
                      <a:alpha val="49000"/>
                    </a:schemeClr>
                  </a:gs>
                  <a:gs pos="50000">
                    <a:schemeClr val="bg1">
                      <a:shade val="100000"/>
                      <a:satMod val="115000"/>
                      <a:alpha val="0"/>
                    </a:schemeClr>
                  </a:gs>
                </a:gsLst>
                <a:lin ang="54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lang="ja-JP" altLang="en-US" sz="1600" dirty="0">
                  <a:latin typeface="Meiryo UI" panose="020B0604030504040204" pitchFamily="50" charset="-128"/>
                  <a:ea typeface="Meiryo UI" panose="020B0604030504040204" pitchFamily="50" charset="-128"/>
                </a:endParaRPr>
              </a:p>
            </p:txBody>
          </p:sp>
          <p:sp>
            <p:nvSpPr>
              <p:cNvPr id="246" name="正方形/長方形 245">
                <a:extLst>
                  <a:ext uri="{FF2B5EF4-FFF2-40B4-BE49-F238E27FC236}">
                    <a16:creationId xmlns:a16="http://schemas.microsoft.com/office/drawing/2014/main" id="{2CD3FCF4-A1CA-422C-BC57-A10B5237F931}"/>
                  </a:ext>
                </a:extLst>
              </p:cNvPr>
              <p:cNvSpPr/>
              <p:nvPr/>
            </p:nvSpPr>
            <p:spPr>
              <a:xfrm>
                <a:off x="10399321" y="5529835"/>
                <a:ext cx="1282782" cy="377058"/>
              </a:xfrm>
              <a:prstGeom prst="rect">
                <a:avLst/>
              </a:prstGeom>
            </p:spPr>
            <p:txBody>
              <a:bodyPr wrap="none">
                <a:spAutoFit/>
              </a:bodyPr>
              <a:lstStyle/>
              <a:p>
                <a:r>
                  <a:rPr lang="ja-JP" altLang="en-US" sz="1400" dirty="0">
                    <a:solidFill>
                      <a:schemeClr val="tx1"/>
                    </a:solidFill>
                    <a:latin typeface="Meiryo UI" panose="020B0604030504040204" pitchFamily="50" charset="-128"/>
                    <a:ea typeface="Meiryo UI" panose="020B0604030504040204" pitchFamily="50" charset="-128"/>
                  </a:rPr>
                  <a:t>産業</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漁業</a:t>
                </a:r>
              </a:p>
            </p:txBody>
          </p:sp>
        </p:grpSp>
        <p:pic>
          <p:nvPicPr>
            <p:cNvPr id="247" name="図 246">
              <a:extLst>
                <a:ext uri="{FF2B5EF4-FFF2-40B4-BE49-F238E27FC236}">
                  <a16:creationId xmlns:a16="http://schemas.microsoft.com/office/drawing/2014/main" id="{0CA14EB3-37F3-477C-ACB7-258F2BFD85C9}"/>
                </a:ext>
              </a:extLst>
            </p:cNvPr>
            <p:cNvPicPr>
              <a:picLocks noChangeAspect="1"/>
            </p:cNvPicPr>
            <p:nvPr/>
          </p:nvPicPr>
          <p:blipFill>
            <a:blip r:embed="rId15"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5512402" y="2977135"/>
              <a:ext cx="373504" cy="240718"/>
            </a:xfrm>
            <a:prstGeom prst="rect">
              <a:avLst/>
            </a:prstGeom>
          </p:spPr>
        </p:pic>
        <p:pic>
          <p:nvPicPr>
            <p:cNvPr id="248" name="図 247">
              <a:extLst>
                <a:ext uri="{FF2B5EF4-FFF2-40B4-BE49-F238E27FC236}">
                  <a16:creationId xmlns:a16="http://schemas.microsoft.com/office/drawing/2014/main" id="{A19AC24D-88FF-4AC3-8337-55BBD845AB86}"/>
                </a:ext>
              </a:extLst>
            </p:cNvPr>
            <p:cNvPicPr>
              <a:picLocks noChangeAspect="1"/>
            </p:cNvPicPr>
            <p:nvPr/>
          </p:nvPicPr>
          <p:blipFill>
            <a:blip r:embed="rId16" cstate="print">
              <a:biLevel thresh="50000"/>
              <a:extLst>
                <a:ext uri="{28A0092B-C50C-407E-A947-70E740481C1C}">
                  <a14:useLocalDpi xmlns:a14="http://schemas.microsoft.com/office/drawing/2010/main" val="0"/>
                </a:ext>
              </a:extLst>
            </a:blip>
            <a:stretch>
              <a:fillRect/>
            </a:stretch>
          </p:blipFill>
          <p:spPr>
            <a:xfrm>
              <a:off x="3185421" y="2823767"/>
              <a:ext cx="402046" cy="402046"/>
            </a:xfrm>
            <a:prstGeom prst="rect">
              <a:avLst/>
            </a:prstGeom>
          </p:spPr>
        </p:pic>
        <p:pic>
          <p:nvPicPr>
            <p:cNvPr id="249" name="図 248">
              <a:extLst>
                <a:ext uri="{FF2B5EF4-FFF2-40B4-BE49-F238E27FC236}">
                  <a16:creationId xmlns:a16="http://schemas.microsoft.com/office/drawing/2014/main" id="{B82AF8FB-B99F-47E2-AD4E-25E566D6C920}"/>
                </a:ext>
              </a:extLst>
            </p:cNvPr>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2123728" y="3466286"/>
              <a:ext cx="360000" cy="360000"/>
            </a:xfrm>
            <a:prstGeom prst="rect">
              <a:avLst/>
            </a:prstGeom>
          </p:spPr>
        </p:pic>
        <p:sp>
          <p:nvSpPr>
            <p:cNvPr id="250" name="テキスト ボックス 249">
              <a:extLst>
                <a:ext uri="{FF2B5EF4-FFF2-40B4-BE49-F238E27FC236}">
                  <a16:creationId xmlns:a16="http://schemas.microsoft.com/office/drawing/2014/main" id="{9D5F3EAF-BA81-4C5C-B4E1-65D60785239D}"/>
                </a:ext>
              </a:extLst>
            </p:cNvPr>
            <p:cNvSpPr txBox="1"/>
            <p:nvPr/>
          </p:nvSpPr>
          <p:spPr>
            <a:xfrm>
              <a:off x="5367651" y="3933058"/>
              <a:ext cx="939191" cy="325099"/>
            </a:xfrm>
            <a:prstGeom prst="rect">
              <a:avLst/>
            </a:prstGeom>
            <a:noFill/>
          </p:spPr>
          <p:txBody>
            <a:bodyPr wrap="none" lIns="91418" tIns="45710" rIns="91418" bIns="45710" rtlCol="0">
              <a:spAutoFit/>
            </a:bodyPr>
            <a:lstStyle/>
            <a:p>
              <a:r>
                <a:rPr lang="ja-JP" altLang="en-US" sz="110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価値提供</a:t>
              </a:r>
            </a:p>
          </p:txBody>
        </p:sp>
        <p:pic>
          <p:nvPicPr>
            <p:cNvPr id="251" name="Picture 2">
              <a:extLst>
                <a:ext uri="{FF2B5EF4-FFF2-40B4-BE49-F238E27FC236}">
                  <a16:creationId xmlns:a16="http://schemas.microsoft.com/office/drawing/2014/main" id="{529C4FBC-FDE8-41E6-AECB-43BC2DC3F9E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7584" y="4077073"/>
              <a:ext cx="2596493" cy="925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2" name="テキスト ボックス 251">
              <a:extLst>
                <a:ext uri="{FF2B5EF4-FFF2-40B4-BE49-F238E27FC236}">
                  <a16:creationId xmlns:a16="http://schemas.microsoft.com/office/drawing/2014/main" id="{D9085B7A-313C-477C-A135-448F2C9809C1}"/>
                </a:ext>
              </a:extLst>
            </p:cNvPr>
            <p:cNvSpPr txBox="1"/>
            <p:nvPr/>
          </p:nvSpPr>
          <p:spPr>
            <a:xfrm>
              <a:off x="3113087" y="4221089"/>
              <a:ext cx="995636" cy="325099"/>
            </a:xfrm>
            <a:prstGeom prst="rect">
              <a:avLst/>
            </a:prstGeom>
            <a:noFill/>
          </p:spPr>
          <p:txBody>
            <a:bodyPr wrap="none" lIns="91418" tIns="45710" rIns="91418" bIns="45710" rtlCol="0">
              <a:spAutoFit/>
            </a:bodyPr>
            <a:lstStyle/>
            <a:p>
              <a:r>
                <a:rPr lang="ja-JP" altLang="en-US" sz="110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データ収集</a:t>
              </a:r>
            </a:p>
          </p:txBody>
        </p:sp>
        <p:grpSp>
          <p:nvGrpSpPr>
            <p:cNvPr id="253" name="グループ化 252">
              <a:extLst>
                <a:ext uri="{FF2B5EF4-FFF2-40B4-BE49-F238E27FC236}">
                  <a16:creationId xmlns:a16="http://schemas.microsoft.com/office/drawing/2014/main" id="{FF94D5D8-58EE-4F77-A1A1-AB15E715A146}"/>
                </a:ext>
              </a:extLst>
            </p:cNvPr>
            <p:cNvGrpSpPr/>
            <p:nvPr/>
          </p:nvGrpSpPr>
          <p:grpSpPr>
            <a:xfrm>
              <a:off x="1259633" y="3266007"/>
              <a:ext cx="2045071" cy="876063"/>
              <a:chOff x="931654" y="4058878"/>
              <a:chExt cx="2045071" cy="876063"/>
            </a:xfrm>
          </p:grpSpPr>
          <p:grpSp>
            <p:nvGrpSpPr>
              <p:cNvPr id="254" name="グループ化 253">
                <a:extLst>
                  <a:ext uri="{FF2B5EF4-FFF2-40B4-BE49-F238E27FC236}">
                    <a16:creationId xmlns:a16="http://schemas.microsoft.com/office/drawing/2014/main" id="{BB5304F1-5BE6-459A-87CA-6575E3B37431}"/>
                  </a:ext>
                </a:extLst>
              </p:cNvPr>
              <p:cNvGrpSpPr/>
              <p:nvPr/>
            </p:nvGrpSpPr>
            <p:grpSpPr>
              <a:xfrm>
                <a:off x="931654" y="4227834"/>
                <a:ext cx="2045071" cy="484078"/>
                <a:chOff x="1331640" y="4005064"/>
                <a:chExt cx="4608512" cy="2748955"/>
              </a:xfrm>
            </p:grpSpPr>
            <p:sp>
              <p:nvSpPr>
                <p:cNvPr id="261" name="円/楕円 183">
                  <a:extLst>
                    <a:ext uri="{FF2B5EF4-FFF2-40B4-BE49-F238E27FC236}">
                      <a16:creationId xmlns:a16="http://schemas.microsoft.com/office/drawing/2014/main" id="{18BB1F5A-8042-4F12-AF22-55F63D17B0F2}"/>
                    </a:ext>
                  </a:extLst>
                </p:cNvPr>
                <p:cNvSpPr/>
                <p:nvPr/>
              </p:nvSpPr>
              <p:spPr bwMode="gray">
                <a:xfrm>
                  <a:off x="1331640" y="4005064"/>
                  <a:ext cx="4608512" cy="2748955"/>
                </a:xfrm>
                <a:prstGeom prst="ellipse">
                  <a:avLst/>
                </a:prstGeom>
                <a:gradFill flip="none" rotWithShape="1">
                  <a:gsLst>
                    <a:gs pos="0">
                      <a:srgbClr val="C00000"/>
                    </a:gs>
                    <a:gs pos="74000">
                      <a:schemeClr val="bg1">
                        <a:lumMod val="65000"/>
                      </a:schemeClr>
                    </a:gs>
                  </a:gsLst>
                  <a:lin ang="10800000" scaled="1"/>
                  <a:tileRect/>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sp>
              <p:nvSpPr>
                <p:cNvPr id="262" name="円/楕円 184">
                  <a:extLst>
                    <a:ext uri="{FF2B5EF4-FFF2-40B4-BE49-F238E27FC236}">
                      <a16:creationId xmlns:a16="http://schemas.microsoft.com/office/drawing/2014/main" id="{BBFF4E80-E1B4-4F95-98F6-78C81E6FA506}"/>
                    </a:ext>
                  </a:extLst>
                </p:cNvPr>
                <p:cNvSpPr/>
                <p:nvPr/>
              </p:nvSpPr>
              <p:spPr bwMode="gray">
                <a:xfrm>
                  <a:off x="1619672" y="4176875"/>
                  <a:ext cx="4032448" cy="2405334"/>
                </a:xfrm>
                <a:prstGeom prst="ellipse">
                  <a:avLst/>
                </a:prstGeom>
                <a:gradFill>
                  <a:gsLst>
                    <a:gs pos="0">
                      <a:schemeClr val="accent2">
                        <a:lumMod val="40000"/>
                        <a:lumOff val="60000"/>
                      </a:schemeClr>
                    </a:gs>
                    <a:gs pos="48000">
                      <a:schemeClr val="bg1">
                        <a:lumMod val="85000"/>
                      </a:schemeClr>
                    </a:gs>
                  </a:gsLst>
                  <a:lin ang="10800000" scaled="1"/>
                </a:gra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latin typeface="Meiryo UI" panose="020B0604030504040204" pitchFamily="50" charset="-128"/>
                    <a:ea typeface="Meiryo UI" panose="020B0604030504040204" pitchFamily="50" charset="-128"/>
                  </a:endParaRPr>
                </a:p>
              </p:txBody>
            </p:sp>
          </p:grpSp>
          <p:sp>
            <p:nvSpPr>
              <p:cNvPr id="255" name="円/楕円 90">
                <a:extLst>
                  <a:ext uri="{FF2B5EF4-FFF2-40B4-BE49-F238E27FC236}">
                    <a16:creationId xmlns:a16="http://schemas.microsoft.com/office/drawing/2014/main" id="{580502F5-FB0B-4586-A6E7-EB7063BE041E}"/>
                  </a:ext>
                </a:extLst>
              </p:cNvPr>
              <p:cNvSpPr/>
              <p:nvPr/>
            </p:nvSpPr>
            <p:spPr bwMode="gray">
              <a:xfrm>
                <a:off x="1682021" y="4080875"/>
                <a:ext cx="564129" cy="564128"/>
              </a:xfrm>
              <a:prstGeom prst="ellipse">
                <a:avLst/>
              </a:prstGeom>
              <a:solidFill>
                <a:srgbClr val="A30B1A">
                  <a:alpha val="34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256" name="図 255">
                <a:extLst>
                  <a:ext uri="{FF2B5EF4-FFF2-40B4-BE49-F238E27FC236}">
                    <a16:creationId xmlns:a16="http://schemas.microsoft.com/office/drawing/2014/main" id="{33664AF2-D88F-4644-A16A-D73258D8DACE}"/>
                  </a:ext>
                </a:extLst>
              </p:cNvPr>
              <p:cNvPicPr>
                <a:picLocks noChangeAspect="1"/>
              </p:cNvPicPr>
              <p:nvPr/>
            </p:nvPicPr>
            <p:blipFill rotWithShape="1">
              <a:blip r:embed="rId6"/>
              <a:srcRect l="7085" t="20970" r="8549" b="14487"/>
              <a:stretch/>
            </p:blipFill>
            <p:spPr>
              <a:xfrm>
                <a:off x="1275929" y="4058878"/>
                <a:ext cx="411883" cy="316837"/>
              </a:xfrm>
              <a:prstGeom prst="rect">
                <a:avLst/>
              </a:prstGeom>
            </p:spPr>
          </p:pic>
          <p:pic>
            <p:nvPicPr>
              <p:cNvPr id="257" name="図 256">
                <a:extLst>
                  <a:ext uri="{FF2B5EF4-FFF2-40B4-BE49-F238E27FC236}">
                    <a16:creationId xmlns:a16="http://schemas.microsoft.com/office/drawing/2014/main" id="{3E6BFEF9-8F37-47E7-8506-DEE67F3FF146}"/>
                  </a:ext>
                </a:extLst>
              </p:cNvPr>
              <p:cNvPicPr>
                <a:picLocks noChangeAspect="1"/>
              </p:cNvPicPr>
              <p:nvPr/>
            </p:nvPicPr>
            <p:blipFill rotWithShape="1">
              <a:blip r:embed="rId6"/>
              <a:srcRect l="7085" t="20970" r="8549" b="14487"/>
              <a:stretch/>
            </p:blipFill>
            <p:spPr>
              <a:xfrm>
                <a:off x="2213948" y="4393472"/>
                <a:ext cx="673991" cy="518460"/>
              </a:xfrm>
              <a:prstGeom prst="rect">
                <a:avLst/>
              </a:prstGeom>
            </p:spPr>
          </p:pic>
          <p:pic>
            <p:nvPicPr>
              <p:cNvPr id="258" name="図 257">
                <a:extLst>
                  <a:ext uri="{FF2B5EF4-FFF2-40B4-BE49-F238E27FC236}">
                    <a16:creationId xmlns:a16="http://schemas.microsoft.com/office/drawing/2014/main" id="{134C77CE-3CA9-4CA2-8B9F-4282F6385405}"/>
                  </a:ext>
                </a:extLst>
              </p:cNvPr>
              <p:cNvPicPr>
                <a:picLocks noChangeAspect="1"/>
              </p:cNvPicPr>
              <p:nvPr/>
            </p:nvPicPr>
            <p:blipFill rotWithShape="1">
              <a:blip r:embed="rId6"/>
              <a:srcRect l="7085" t="20970" r="8549" b="14487"/>
              <a:stretch/>
            </p:blipFill>
            <p:spPr>
              <a:xfrm>
                <a:off x="982192" y="4416481"/>
                <a:ext cx="673991" cy="518460"/>
              </a:xfrm>
              <a:prstGeom prst="rect">
                <a:avLst/>
              </a:prstGeom>
            </p:spPr>
          </p:pic>
          <p:pic>
            <p:nvPicPr>
              <p:cNvPr id="259" name="図 258">
                <a:extLst>
                  <a:ext uri="{FF2B5EF4-FFF2-40B4-BE49-F238E27FC236}">
                    <a16:creationId xmlns:a16="http://schemas.microsoft.com/office/drawing/2014/main" id="{F139A00D-0539-44AF-9A3D-D709169CF8F0}"/>
                  </a:ext>
                </a:extLst>
              </p:cNvPr>
              <p:cNvPicPr>
                <a:picLocks noChangeAspect="1"/>
              </p:cNvPicPr>
              <p:nvPr/>
            </p:nvPicPr>
            <p:blipFill rotWithShape="1">
              <a:blip r:embed="rId6"/>
              <a:srcRect l="7085" t="20970" r="8549" b="14487"/>
              <a:stretch/>
            </p:blipFill>
            <p:spPr>
              <a:xfrm>
                <a:off x="2234890" y="4058878"/>
                <a:ext cx="411883" cy="316837"/>
              </a:xfrm>
              <a:prstGeom prst="rect">
                <a:avLst/>
              </a:prstGeom>
            </p:spPr>
          </p:pic>
          <p:pic>
            <p:nvPicPr>
              <p:cNvPr id="260" name="図 259">
                <a:extLst>
                  <a:ext uri="{FF2B5EF4-FFF2-40B4-BE49-F238E27FC236}">
                    <a16:creationId xmlns:a16="http://schemas.microsoft.com/office/drawing/2014/main" id="{904E7827-48CC-4C05-8C06-6D7CED3315B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677625" y="4074261"/>
                <a:ext cx="564129" cy="564128"/>
              </a:xfrm>
              <a:prstGeom prst="rect">
                <a:avLst/>
              </a:prstGeom>
              <a:effectLst>
                <a:glow rad="25400">
                  <a:schemeClr val="bg1"/>
                </a:glow>
              </a:effectLst>
            </p:spPr>
          </p:pic>
        </p:grpSp>
        <p:grpSp>
          <p:nvGrpSpPr>
            <p:cNvPr id="263" name="グループ化 262">
              <a:extLst>
                <a:ext uri="{FF2B5EF4-FFF2-40B4-BE49-F238E27FC236}">
                  <a16:creationId xmlns:a16="http://schemas.microsoft.com/office/drawing/2014/main" id="{94F7E66F-3040-47FA-ACE2-DD2156673E95}"/>
                </a:ext>
              </a:extLst>
            </p:cNvPr>
            <p:cNvGrpSpPr/>
            <p:nvPr/>
          </p:nvGrpSpPr>
          <p:grpSpPr>
            <a:xfrm>
              <a:off x="813926" y="3413199"/>
              <a:ext cx="545174" cy="428376"/>
              <a:chOff x="914076" y="5169226"/>
              <a:chExt cx="545174" cy="428376"/>
            </a:xfrm>
          </p:grpSpPr>
          <p:sp>
            <p:nvSpPr>
              <p:cNvPr id="264" name="円/楕円 108">
                <a:extLst>
                  <a:ext uri="{FF2B5EF4-FFF2-40B4-BE49-F238E27FC236}">
                    <a16:creationId xmlns:a16="http://schemas.microsoft.com/office/drawing/2014/main" id="{484E77F2-21B5-4110-BD7D-1E2F8960B4EA}"/>
                  </a:ext>
                </a:extLst>
              </p:cNvPr>
              <p:cNvSpPr/>
              <p:nvPr/>
            </p:nvSpPr>
            <p:spPr bwMode="gray">
              <a:xfrm>
                <a:off x="1067545" y="5169226"/>
                <a:ext cx="391705" cy="428376"/>
              </a:xfrm>
              <a:prstGeom prst="ellipse">
                <a:avLst/>
              </a:prstGeom>
              <a:solidFill>
                <a:srgbClr val="A30B1A"/>
              </a:solidFill>
              <a:ln w="9525" cap="flat" cmpd="sng" algn="ctr">
                <a:solidFill>
                  <a:srgbClr val="A30B1A"/>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defTabSz="914180"/>
                <a:endParaRPr lang="ja-JP" altLang="en-US" sz="1600" dirty="0">
                  <a:solidFill>
                    <a:srgbClr val="FFFFFF"/>
                  </a:solidFill>
                  <a:latin typeface="Meiryo UI" panose="020B0604030504040204" pitchFamily="50" charset="-128"/>
                  <a:ea typeface="Meiryo UI" panose="020B0604030504040204" pitchFamily="50" charset="-128"/>
                </a:endParaRPr>
              </a:p>
            </p:txBody>
          </p:sp>
          <p:pic>
            <p:nvPicPr>
              <p:cNvPr id="265" name="図 264">
                <a:extLst>
                  <a:ext uri="{FF2B5EF4-FFF2-40B4-BE49-F238E27FC236}">
                    <a16:creationId xmlns:a16="http://schemas.microsoft.com/office/drawing/2014/main" id="{CB1E98D0-B496-471F-81AB-760CBC34C27C}"/>
                  </a:ext>
                </a:extLst>
              </p:cNvPr>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90041" y="5202016"/>
                <a:ext cx="346712" cy="379170"/>
              </a:xfrm>
              <a:prstGeom prst="rect">
                <a:avLst/>
              </a:prstGeom>
            </p:spPr>
          </p:pic>
          <p:cxnSp>
            <p:nvCxnSpPr>
              <p:cNvPr id="266" name="直線コネクタ 265">
                <a:extLst>
                  <a:ext uri="{FF2B5EF4-FFF2-40B4-BE49-F238E27FC236}">
                    <a16:creationId xmlns:a16="http://schemas.microsoft.com/office/drawing/2014/main" id="{1F165DFA-AF33-4906-B8B8-6894AA179A8E}"/>
                  </a:ext>
                </a:extLst>
              </p:cNvPr>
              <p:cNvCxnSpPr>
                <a:stCxn id="264" idx="0"/>
                <a:endCxn id="258" idx="2"/>
              </p:cNvCxnSpPr>
              <p:nvPr/>
            </p:nvCxnSpPr>
            <p:spPr bwMode="auto">
              <a:xfrm flipH="1">
                <a:off x="914076" y="5169226"/>
                <a:ext cx="349322" cy="61325"/>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pic>
          <p:nvPicPr>
            <p:cNvPr id="267" name="Picture 2">
              <a:extLst>
                <a:ext uri="{FF2B5EF4-FFF2-40B4-BE49-F238E27FC236}">
                  <a16:creationId xmlns:a16="http://schemas.microsoft.com/office/drawing/2014/main" id="{BB8C27A2-5B36-4751-9B9F-74E25D5FFF3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85908" y="4077073"/>
              <a:ext cx="2596493" cy="925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1" name="正方形/長方形 270">
              <a:extLst>
                <a:ext uri="{FF2B5EF4-FFF2-40B4-BE49-F238E27FC236}">
                  <a16:creationId xmlns:a16="http://schemas.microsoft.com/office/drawing/2014/main" id="{5AB9B565-4B29-4166-929F-BFFDF6E5643B}"/>
                </a:ext>
              </a:extLst>
            </p:cNvPr>
            <p:cNvSpPr/>
            <p:nvPr/>
          </p:nvSpPr>
          <p:spPr>
            <a:xfrm>
              <a:off x="3798254" y="1484774"/>
              <a:ext cx="1799274" cy="377058"/>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cs typeface="Meiryo UI" panose="020B0604030504040204" pitchFamily="50" charset="-128"/>
                </a:rPr>
                <a:t>公共</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ネットワーク</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2" name="正方形/長方形 271">
              <a:extLst>
                <a:ext uri="{FF2B5EF4-FFF2-40B4-BE49-F238E27FC236}">
                  <a16:creationId xmlns:a16="http://schemas.microsoft.com/office/drawing/2014/main" id="{73FFCFF1-A49E-472A-B466-E6EC144B499C}"/>
                </a:ext>
              </a:extLst>
            </p:cNvPr>
            <p:cNvSpPr/>
            <p:nvPr/>
          </p:nvSpPr>
          <p:spPr bwMode="gray">
            <a:xfrm>
              <a:off x="3311464" y="5582201"/>
              <a:ext cx="2682769" cy="493166"/>
            </a:xfrm>
            <a:prstGeom prst="rect">
              <a:avLst/>
            </a:prstGeom>
            <a:no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none" lIns="91418" tIns="71982" rIns="91418" bIns="45710" anchor="t"/>
            <a:lstStyle/>
            <a:p>
              <a:pPr algn="ctr">
                <a:lnSpc>
                  <a:spcPct val="80000"/>
                </a:lnSpc>
              </a:pPr>
              <a:r>
                <a:rPr lang="en-US" altLang="ja-JP" b="1" dirty="0">
                  <a:solidFill>
                    <a:srgbClr val="FFFFFF"/>
                  </a:solidFill>
                  <a:effectLst>
                    <a:glow>
                      <a:srgbClr val="FFFFFF"/>
                    </a:glow>
                    <a:outerShdw blurRad="38100" dist="38100" dir="2700000" algn="tl">
                      <a:srgbClr val="000000">
                        <a:alpha val="43137"/>
                      </a:srgbClr>
                    </a:outerShdw>
                  </a:effectLst>
                  <a:latin typeface="Meiryo UI" panose="020B0604030504040204" pitchFamily="50" charset="-128"/>
                  <a:ea typeface="Meiryo UI" panose="020B0604030504040204" pitchFamily="50" charset="-128"/>
                </a:rPr>
                <a:t>CPHS</a:t>
              </a:r>
              <a:endParaRPr lang="ja-JP" altLang="en-US" b="1" dirty="0">
                <a:solidFill>
                  <a:srgbClr val="FFFFFF"/>
                </a:solidFill>
                <a:effectLst>
                  <a:glow>
                    <a:srgbClr val="FFFFFF"/>
                  </a:glow>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grpSp>
      <p:sp>
        <p:nvSpPr>
          <p:cNvPr id="274" name="正方形/長方形 147">
            <a:extLst>
              <a:ext uri="{FF2B5EF4-FFF2-40B4-BE49-F238E27FC236}">
                <a16:creationId xmlns:a16="http://schemas.microsoft.com/office/drawing/2014/main" id="{980696CD-31D9-4359-817B-0E7497A2ACE5}"/>
              </a:ext>
            </a:extLst>
          </p:cNvPr>
          <p:cNvSpPr/>
          <p:nvPr/>
        </p:nvSpPr>
        <p:spPr>
          <a:xfrm>
            <a:off x="5235053" y="1569390"/>
            <a:ext cx="2004524" cy="432792"/>
          </a:xfrm>
          <a:prstGeom prst="ellipse">
            <a:avLst/>
          </a:prstGeom>
        </p:spPr>
        <p:txBody>
          <a:bodyPr wrap="square">
            <a:spAutoFit/>
          </a:bodyPr>
          <a:lstStyle/>
          <a:p>
            <a:r>
              <a:rPr lang="ja-JP" altLang="en-US" sz="1400" dirty="0">
                <a:solidFill>
                  <a:schemeClr val="tx1"/>
                </a:solidFill>
                <a:latin typeface="Meiryo UI" panose="020B0604030504040204" pitchFamily="50" charset="-128"/>
                <a:ea typeface="Meiryo UI" panose="020B0604030504040204" pitchFamily="50" charset="-128"/>
              </a:rPr>
              <a:t>交通</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エネルギー</a:t>
            </a:r>
          </a:p>
        </p:txBody>
      </p:sp>
      <p:pic>
        <p:nvPicPr>
          <p:cNvPr id="276" name="図 275">
            <a:extLst>
              <a:ext uri="{FF2B5EF4-FFF2-40B4-BE49-F238E27FC236}">
                <a16:creationId xmlns:a16="http://schemas.microsoft.com/office/drawing/2014/main" id="{777809BD-0266-4799-B20F-44D2B508041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59727" y="2842561"/>
            <a:ext cx="615246" cy="530242"/>
          </a:xfrm>
          <a:prstGeom prst="rect">
            <a:avLst/>
          </a:prstGeom>
          <a:effectLst>
            <a:glow rad="25400">
              <a:schemeClr val="bg1"/>
            </a:glow>
          </a:effectLst>
        </p:spPr>
      </p:pic>
      <p:sp>
        <p:nvSpPr>
          <p:cNvPr id="282" name="正方形/長方形 281">
            <a:extLst>
              <a:ext uri="{FF2B5EF4-FFF2-40B4-BE49-F238E27FC236}">
                <a16:creationId xmlns:a16="http://schemas.microsoft.com/office/drawing/2014/main" id="{BA5CCE38-A1C5-4A31-BCEF-91559F89EBB4}"/>
              </a:ext>
            </a:extLst>
          </p:cNvPr>
          <p:cNvSpPr/>
          <p:nvPr/>
        </p:nvSpPr>
        <p:spPr>
          <a:xfrm>
            <a:off x="137496" y="730776"/>
            <a:ext cx="8785225" cy="830977"/>
          </a:xfrm>
          <a:prstGeom prst="rect">
            <a:avLst/>
          </a:prstGeom>
        </p:spPr>
        <p:txBody>
          <a:bodyPr wrap="square" lIns="91418" tIns="45710" rIns="91418" bIns="45710">
            <a:spAutoFit/>
          </a:bodyPr>
          <a:lstStyle/>
          <a:p>
            <a:pPr>
              <a:spcBef>
                <a:spcPts val="300"/>
              </a:spcBef>
            </a:pPr>
            <a:r>
              <a:rPr lang="en-US" altLang="ja-JP"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Society5.0</a:t>
            </a:r>
            <a:r>
              <a:rPr lang="ja-JP" altLang="en-US"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という未来社会の実現に向け、社会の様々な領域の共創や人間系を含めた共創により新たな価値を創出していくために、</a:t>
            </a:r>
            <a:r>
              <a:rPr lang="en-US" altLang="ja-JP"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CPHS</a:t>
            </a:r>
            <a:r>
              <a:rPr lang="ja-JP" altLang="en-US"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a:t>
            </a:r>
            <a:r>
              <a:rPr lang="en-US" altLang="ja-JP"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Cyber-Physical Human Systems</a:t>
            </a:r>
            <a:r>
              <a:rPr lang="ja-JP" altLang="en-US"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）の観点から</a:t>
            </a:r>
            <a:r>
              <a:rPr lang="en-US" altLang="ja-JP"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SoS</a:t>
            </a:r>
            <a:r>
              <a:rPr lang="ja-JP" altLang="en-US" sz="1600" dirty="0">
                <a:effectLst>
                  <a:glow rad="63500">
                    <a:srgbClr val="FFFFFF">
                      <a:satMod val="175000"/>
                      <a:alpha val="30000"/>
                    </a:srgbClr>
                  </a:glow>
                </a:effectLst>
                <a:latin typeface="Meiryo UI" panose="020B0604030504040204" pitchFamily="50" charset="-128"/>
                <a:ea typeface="Meiryo UI" panose="020B0604030504040204" pitchFamily="50" charset="-128"/>
                <a:cs typeface="Meiryo UI" panose="020B0604030504040204" pitchFamily="50" charset="-128"/>
              </a:rPr>
              <a:t>を議論し、課題解決を図るための総合知の創出を目指す</a:t>
            </a:r>
          </a:p>
        </p:txBody>
      </p:sp>
      <p:sp>
        <p:nvSpPr>
          <p:cNvPr id="285" name="正方形/長方形 284">
            <a:extLst>
              <a:ext uri="{FF2B5EF4-FFF2-40B4-BE49-F238E27FC236}">
                <a16:creationId xmlns:a16="http://schemas.microsoft.com/office/drawing/2014/main" id="{6A21A54A-75E1-4356-B7F6-D661B76A3634}"/>
              </a:ext>
            </a:extLst>
          </p:cNvPr>
          <p:cNvSpPr/>
          <p:nvPr/>
        </p:nvSpPr>
        <p:spPr>
          <a:xfrm>
            <a:off x="4000538" y="2629876"/>
            <a:ext cx="1128835"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人</a:t>
            </a:r>
            <a:r>
              <a:rPr lang="en-US" altLang="ja-JP" sz="1400" dirty="0">
                <a:latin typeface="Meiryo UI" panose="020B0604030504040204" pitchFamily="50" charset="-128"/>
                <a:ea typeface="Meiryo UI" panose="020B0604030504040204" pitchFamily="50" charset="-128"/>
              </a:rPr>
              <a:t>(human)</a:t>
            </a:r>
            <a:endParaRPr lang="ja-JP" altLang="en-US" sz="1400" dirty="0">
              <a:solidFill>
                <a:schemeClr val="tx1"/>
              </a:solidFill>
              <a:latin typeface="Meiryo UI" panose="020B0604030504040204" pitchFamily="50" charset="-128"/>
              <a:ea typeface="Meiryo UI" panose="020B0604030504040204" pitchFamily="50" charset="-128"/>
            </a:endParaRPr>
          </a:p>
        </p:txBody>
      </p:sp>
      <p:sp>
        <p:nvSpPr>
          <p:cNvPr id="25" name="スライド番号プレースホルダー 24">
            <a:extLst>
              <a:ext uri="{FF2B5EF4-FFF2-40B4-BE49-F238E27FC236}">
                <a16:creationId xmlns:a16="http://schemas.microsoft.com/office/drawing/2014/main" id="{B45243DA-4228-1ACA-C474-A1CC1C71005D}"/>
              </a:ext>
            </a:extLst>
          </p:cNvPr>
          <p:cNvSpPr>
            <a:spLocks noGrp="1"/>
          </p:cNvSpPr>
          <p:nvPr>
            <p:ph type="sldNum" sz="quarter" idx="12"/>
          </p:nvPr>
        </p:nvSpPr>
        <p:spPr/>
        <p:txBody>
          <a:bodyPr/>
          <a:lstStyle/>
          <a:p>
            <a:fld id="{4D029D89-7B63-4C94-AD4D-2E4D6BB83637}" type="slidenum">
              <a:rPr kumimoji="1" lang="ja-JP" altLang="en-US" smtClean="0"/>
              <a:t>19</a:t>
            </a:fld>
            <a:endParaRPr kumimoji="1" lang="ja-JP" altLang="en-US"/>
          </a:p>
        </p:txBody>
      </p:sp>
    </p:spTree>
    <p:extLst>
      <p:ext uri="{BB962C8B-B14F-4D97-AF65-F5344CB8AC3E}">
        <p14:creationId xmlns:p14="http://schemas.microsoft.com/office/powerpoint/2010/main" val="196978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B2ADC8B-B780-492F-A901-71962E080D21}"/>
              </a:ext>
            </a:extLst>
          </p:cNvPr>
          <p:cNvSpPr>
            <a:spLocks noGrp="1"/>
          </p:cNvSpPr>
          <p:nvPr>
            <p:ph type="title"/>
          </p:nvPr>
        </p:nvSpPr>
        <p:spPr/>
        <p:txBody>
          <a:bodyPr>
            <a:normAutofit/>
          </a:bodyPr>
          <a:lstStyle/>
          <a:p>
            <a:r>
              <a:rPr lang="en-US" altLang="ja-JP" sz="2400" dirty="0"/>
              <a:t>SoS</a:t>
            </a:r>
            <a:r>
              <a:rPr lang="ja-JP" altLang="en-US" sz="2400" dirty="0"/>
              <a:t>分科会 メンバー一覧</a:t>
            </a:r>
          </a:p>
        </p:txBody>
      </p:sp>
      <p:graphicFrame>
        <p:nvGraphicFramePr>
          <p:cNvPr id="11" name="表 10">
            <a:extLst>
              <a:ext uri="{FF2B5EF4-FFF2-40B4-BE49-F238E27FC236}">
                <a16:creationId xmlns:a16="http://schemas.microsoft.com/office/drawing/2014/main" id="{308F8B9E-53E0-64A7-AB03-B506FB40003B}"/>
              </a:ext>
            </a:extLst>
          </p:cNvPr>
          <p:cNvGraphicFramePr>
            <a:graphicFrameLocks noGrp="1"/>
          </p:cNvGraphicFramePr>
          <p:nvPr>
            <p:extLst>
              <p:ext uri="{D42A27DB-BD31-4B8C-83A1-F6EECF244321}">
                <p14:modId xmlns:p14="http://schemas.microsoft.com/office/powerpoint/2010/main" val="920050073"/>
              </p:ext>
            </p:extLst>
          </p:nvPr>
        </p:nvGraphicFramePr>
        <p:xfrm>
          <a:off x="234000" y="967223"/>
          <a:ext cx="8679601" cy="3700841"/>
        </p:xfrm>
        <a:graphic>
          <a:graphicData uri="http://schemas.openxmlformats.org/drawingml/2006/table">
            <a:tbl>
              <a:tblPr>
                <a:tableStyleId>{ED083AE6-46FA-4A59-8FB0-9F97EB10719F}</a:tableStyleId>
              </a:tblPr>
              <a:tblGrid>
                <a:gridCol w="483038">
                  <a:extLst>
                    <a:ext uri="{9D8B030D-6E8A-4147-A177-3AD203B41FA5}">
                      <a16:colId xmlns:a16="http://schemas.microsoft.com/office/drawing/2014/main" val="1312444934"/>
                    </a:ext>
                  </a:extLst>
                </a:gridCol>
                <a:gridCol w="2067193">
                  <a:extLst>
                    <a:ext uri="{9D8B030D-6E8A-4147-A177-3AD203B41FA5}">
                      <a16:colId xmlns:a16="http://schemas.microsoft.com/office/drawing/2014/main" val="2356094933"/>
                    </a:ext>
                  </a:extLst>
                </a:gridCol>
                <a:gridCol w="5205046">
                  <a:extLst>
                    <a:ext uri="{9D8B030D-6E8A-4147-A177-3AD203B41FA5}">
                      <a16:colId xmlns:a16="http://schemas.microsoft.com/office/drawing/2014/main" val="1967904204"/>
                    </a:ext>
                  </a:extLst>
                </a:gridCol>
                <a:gridCol w="924324">
                  <a:extLst>
                    <a:ext uri="{9D8B030D-6E8A-4147-A177-3AD203B41FA5}">
                      <a16:colId xmlns:a16="http://schemas.microsoft.com/office/drawing/2014/main" val="3575467306"/>
                    </a:ext>
                  </a:extLst>
                </a:gridCol>
              </a:tblGrid>
              <a:tr h="145481">
                <a:tc>
                  <a:txBody>
                    <a:bodyPr/>
                    <a:lstStyle/>
                    <a:p>
                      <a:pPr algn="ctr" fontAlgn="ctr"/>
                      <a:r>
                        <a:rPr lang="en-US" sz="900" u="none" strike="noStrike" dirty="0">
                          <a:effectLst/>
                        </a:rPr>
                        <a:t>No</a:t>
                      </a:r>
                      <a:endParaRPr 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solidFill>
                      <a:schemeClr val="accent4">
                        <a:lumMod val="20000"/>
                        <a:lumOff val="80000"/>
                      </a:schemeClr>
                    </a:solidFill>
                  </a:tcPr>
                </a:tc>
                <a:tc gridSpan="2">
                  <a:txBody>
                    <a:bodyPr/>
                    <a:lstStyle/>
                    <a:p>
                      <a:pPr algn="ctr" fontAlgn="ctr"/>
                      <a:r>
                        <a:rPr lang="ja-JP" altLang="en-US" sz="900" u="none" strike="noStrike" dirty="0">
                          <a:effectLst/>
                        </a:rPr>
                        <a:t>主査・メンバー</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solidFill>
                      <a:schemeClr val="accent4">
                        <a:lumMod val="20000"/>
                        <a:lumOff val="80000"/>
                      </a:schemeClr>
                    </a:solidFill>
                  </a:tcPr>
                </a:tc>
                <a:tc hMerge="1">
                  <a:txBody>
                    <a:bodyPr/>
                    <a:lstStyle/>
                    <a:p>
                      <a:endParaRPr kumimoji="1" lang="ja-JP" altLang="en-US"/>
                    </a:p>
                  </a:txBody>
                  <a:tcPr/>
                </a:tc>
                <a:tc>
                  <a:txBody>
                    <a:bodyPr/>
                    <a:lstStyle/>
                    <a:p>
                      <a:pPr algn="ctr" fontAlgn="ctr"/>
                      <a:r>
                        <a:rPr lang="ja-JP" altLang="en-US" sz="900" u="none" strike="noStrike" dirty="0">
                          <a:effectLst/>
                        </a:rPr>
                        <a:t>氏名</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solidFill>
                      <a:schemeClr val="accent4">
                        <a:lumMod val="20000"/>
                        <a:lumOff val="80000"/>
                      </a:schemeClr>
                    </a:solidFill>
                  </a:tcPr>
                </a:tc>
                <a:extLst>
                  <a:ext uri="{0D108BD9-81ED-4DB2-BD59-A6C34878D82A}">
                    <a16:rowId xmlns:a16="http://schemas.microsoft.com/office/drawing/2014/main" val="407429540"/>
                  </a:ext>
                </a:extLst>
              </a:tr>
              <a:tr h="429370">
                <a:tc>
                  <a:txBody>
                    <a:bodyPr/>
                    <a:lstStyle/>
                    <a:p>
                      <a:pPr algn="ctr" fontAlgn="ctr"/>
                      <a:r>
                        <a:rPr lang="ja-JP" altLang="en-US" sz="900" u="none" strike="noStrike">
                          <a:effectLst/>
                        </a:rPr>
                        <a:t>主査</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東京大学</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en-US" altLang="ja-JP" sz="900" u="none" strike="noStrike" dirty="0">
                          <a:effectLst/>
                        </a:rPr>
                        <a:t>(</a:t>
                      </a:r>
                      <a:r>
                        <a:rPr lang="ja-JP" altLang="en-US" sz="900" u="none" strike="noStrike" dirty="0">
                          <a:effectLst/>
                        </a:rPr>
                        <a:t>学術協議会メンバー</a:t>
                      </a:r>
                      <a:r>
                        <a:rPr lang="en-US" altLang="ja-JP" sz="900" u="none" strike="noStrike" dirty="0">
                          <a:effectLst/>
                        </a:rPr>
                        <a:t>)</a:t>
                      </a:r>
                      <a:br>
                        <a:rPr lang="en-US" altLang="ja-JP" sz="900" u="none" strike="noStrike" dirty="0">
                          <a:effectLst/>
                        </a:rPr>
                      </a:br>
                      <a:r>
                        <a:rPr lang="ja-JP" altLang="en-US" sz="900" u="none" strike="noStrike" dirty="0">
                          <a:effectLst/>
                        </a:rPr>
                        <a:t>大学院情報理工学系研究科　システム情報学専攻</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藤田　政之</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1240775871"/>
                  </a:ext>
                </a:extLst>
              </a:tr>
              <a:tr h="487454">
                <a:tc>
                  <a:txBody>
                    <a:bodyPr/>
                    <a:lstStyle/>
                    <a:p>
                      <a:pPr algn="ctr" fontAlgn="ctr"/>
                      <a:r>
                        <a:rPr lang="en-US" altLang="ja-JP" sz="900" u="none" strike="noStrike">
                          <a:effectLst/>
                        </a:rPr>
                        <a:t>1</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a:effectLst/>
                        </a:rPr>
                        <a:t>慶応大学</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en-US" altLang="ja-JP" sz="900" u="none" strike="noStrike" dirty="0">
                          <a:effectLst/>
                        </a:rPr>
                        <a:t>(</a:t>
                      </a:r>
                      <a:r>
                        <a:rPr lang="ja-JP" altLang="en-US" sz="900" u="none" strike="noStrike" dirty="0">
                          <a:effectLst/>
                        </a:rPr>
                        <a:t>学術協議会メンバー</a:t>
                      </a:r>
                      <a:r>
                        <a:rPr lang="en-US" altLang="ja-JP" sz="900" u="none" strike="noStrike" dirty="0">
                          <a:effectLst/>
                        </a:rPr>
                        <a:t>)</a:t>
                      </a:r>
                      <a:br>
                        <a:rPr lang="en-US" altLang="ja-JP" sz="900" u="none" strike="noStrike" dirty="0">
                          <a:effectLst/>
                        </a:rPr>
                      </a:br>
                      <a:r>
                        <a:rPr lang="ja-JP" altLang="en-US" sz="900" u="none" strike="noStrike" dirty="0">
                          <a:effectLst/>
                        </a:rPr>
                        <a:t>大学院 システムデザイン・マネジメント研究科</a:t>
                      </a:r>
                      <a:br>
                        <a:rPr lang="ja-JP" altLang="en-US" sz="900" u="none" strike="noStrike" dirty="0">
                          <a:effectLst/>
                        </a:rPr>
                      </a:br>
                      <a:r>
                        <a:rPr lang="ja-JP" altLang="en-US" sz="900" u="none" strike="noStrike" dirty="0">
                          <a:effectLst/>
                        </a:rPr>
                        <a:t>附属   システムデザイン・マネジメント研究所</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zh-TW" altLang="en-US" sz="900" u="none" strike="noStrike" dirty="0">
                          <a:effectLst/>
                        </a:rPr>
                        <a:t>鈴木　羽留香</a:t>
                      </a:r>
                      <a:endParaRPr lang="zh-TW"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1525518308"/>
                  </a:ext>
                </a:extLst>
              </a:tr>
              <a:tr h="219878">
                <a:tc>
                  <a:txBody>
                    <a:bodyPr/>
                    <a:lstStyle/>
                    <a:p>
                      <a:pPr algn="ctr" fontAlgn="ctr"/>
                      <a:r>
                        <a:rPr lang="en-US" altLang="ja-JP" sz="900" u="none" strike="noStrike">
                          <a:effectLst/>
                        </a:rPr>
                        <a:t>2</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a:effectLst/>
                        </a:rPr>
                        <a:t>株式会社日立製作所</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研究開発グループ　サービスシステムイノベーションセンタ</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高橋　由泰 </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2714634397"/>
                  </a:ext>
                </a:extLst>
              </a:tr>
              <a:tr h="219878">
                <a:tc>
                  <a:txBody>
                    <a:bodyPr/>
                    <a:lstStyle/>
                    <a:p>
                      <a:pPr algn="ctr" fontAlgn="ctr"/>
                      <a:r>
                        <a:rPr lang="en-US" altLang="ja-JP" sz="900" u="none" strike="noStrike">
                          <a:effectLst/>
                        </a:rPr>
                        <a:t>3</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a:effectLst/>
                        </a:rPr>
                        <a:t>三菱重工業株式会社</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バリューチェーン本部　バリューチェーン革新部</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佐々木　裕一</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2248570830"/>
                  </a:ext>
                </a:extLst>
              </a:tr>
              <a:tr h="219878">
                <a:tc>
                  <a:txBody>
                    <a:bodyPr/>
                    <a:lstStyle/>
                    <a:p>
                      <a:pPr algn="ctr" fontAlgn="ctr"/>
                      <a:r>
                        <a:rPr lang="en-US" altLang="ja-JP" sz="900" u="none" strike="noStrike">
                          <a:effectLst/>
                        </a:rPr>
                        <a:t>4</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株式会社三井住友銀行</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デジタル戦略部</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just" fontAlgn="ctr"/>
                      <a:r>
                        <a:rPr lang="ja-JP" altLang="en-US" sz="900" u="none" strike="noStrike" dirty="0">
                          <a:effectLst/>
                        </a:rPr>
                        <a:t>市原　紘平</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3109271948"/>
                  </a:ext>
                </a:extLst>
              </a:tr>
              <a:tr h="219878">
                <a:tc>
                  <a:txBody>
                    <a:bodyPr/>
                    <a:lstStyle/>
                    <a:p>
                      <a:pPr algn="ctr" fontAlgn="ctr"/>
                      <a:r>
                        <a:rPr lang="en-US" altLang="ja-JP" sz="900" u="none" strike="noStrike">
                          <a:effectLst/>
                        </a:rPr>
                        <a:t>5</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a:effectLst/>
                        </a:rPr>
                        <a:t>東芝デジタルソリューションズ（株）</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ＩＣＴソリューション事業部</a:t>
                      </a:r>
                      <a:r>
                        <a:rPr lang="ja-JP" altLang="en-US" sz="900" b="0" i="0" u="none" strike="noStrike" dirty="0">
                          <a:solidFill>
                            <a:schemeClr val="tx1"/>
                          </a:solidFill>
                          <a:effectLst/>
                          <a:latin typeface="+mn-lt"/>
                          <a:ea typeface="+mn-ea"/>
                        </a:rPr>
                        <a:t>　</a:t>
                      </a:r>
                      <a:r>
                        <a:rPr lang="ja-JP" altLang="en-US" sz="900" b="0" i="0" u="none" strike="noStrike" dirty="0">
                          <a:solidFill>
                            <a:srgbClr val="000000"/>
                          </a:solidFill>
                          <a:effectLst/>
                          <a:latin typeface="+mn-lt"/>
                          <a:ea typeface="メイリオ" panose="020B0604030504040204" pitchFamily="50" charset="-128"/>
                        </a:rPr>
                        <a:t>Ｏ＆Ｍ・ＩｏＴソリューション＆サービス部 </a:t>
                      </a:r>
                    </a:p>
                  </a:txBody>
                  <a:tcPr marL="5259" marR="5259" marT="5259" marB="0" anchor="ctr"/>
                </a:tc>
                <a:tc>
                  <a:txBody>
                    <a:bodyPr/>
                    <a:lstStyle/>
                    <a:p>
                      <a:pPr algn="l" fontAlgn="ctr"/>
                      <a:r>
                        <a:rPr lang="ja-JP" altLang="en-US" sz="900" u="none" strike="noStrike" dirty="0">
                          <a:effectLst/>
                        </a:rPr>
                        <a:t>田村　滋</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3712436299"/>
                  </a:ext>
                </a:extLst>
              </a:tr>
              <a:tr h="219878">
                <a:tc>
                  <a:txBody>
                    <a:bodyPr/>
                    <a:lstStyle/>
                    <a:p>
                      <a:pPr algn="ctr" fontAlgn="ctr"/>
                      <a:r>
                        <a:rPr lang="en-US" altLang="ja-JP" sz="900" u="none" strike="noStrike">
                          <a:effectLst/>
                        </a:rPr>
                        <a:t>6</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a:effectLst/>
                        </a:rPr>
                        <a:t>横河電機株式会社</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マーケティング本部　イノベーションセンター企画管理部　オープンイノベーション グループ</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奥田　有紀</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3930127274"/>
                  </a:ext>
                </a:extLst>
              </a:tr>
              <a:tr h="219878">
                <a:tc>
                  <a:txBody>
                    <a:bodyPr/>
                    <a:lstStyle/>
                    <a:p>
                      <a:pPr algn="ctr" fontAlgn="ctr"/>
                      <a:r>
                        <a:rPr lang="en-US" altLang="ja-JP" sz="900" u="none" strike="noStrike">
                          <a:effectLst/>
                        </a:rPr>
                        <a:t>7</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zh-CN" altLang="en-US" sz="900" u="none" strike="noStrike">
                          <a:effectLst/>
                        </a:rPr>
                        <a:t>富士通株式会社</a:t>
                      </a:r>
                      <a:endParaRPr lang="zh-CN"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ソフトウェアオープンイノベーション本部</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粟津　正輝</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2036912365"/>
                  </a:ext>
                </a:extLst>
              </a:tr>
              <a:tr h="219878">
                <a:tc>
                  <a:txBody>
                    <a:bodyPr/>
                    <a:lstStyle/>
                    <a:p>
                      <a:pPr algn="ctr" fontAlgn="ctr"/>
                      <a:r>
                        <a:rPr lang="en-US" altLang="ja-JP" sz="900" u="none" strike="noStrike">
                          <a:effectLst/>
                        </a:rPr>
                        <a:t>8</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zh-CN" altLang="en-US" sz="900" u="none" strike="noStrike">
                          <a:effectLst/>
                        </a:rPr>
                        <a:t>富士通株式会社</a:t>
                      </a:r>
                      <a:endParaRPr lang="zh-CN"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en-US" altLang="ja-JP" sz="900" u="none" strike="noStrike" dirty="0">
                          <a:effectLst/>
                        </a:rPr>
                        <a:t>Hybrid-IT</a:t>
                      </a:r>
                      <a:r>
                        <a:rPr lang="ja-JP" altLang="en-US" sz="900" u="none" strike="noStrike" dirty="0">
                          <a:effectLst/>
                        </a:rPr>
                        <a:t>事業本部　クラウドサービス事業部　運用基盤サービス部</a:t>
                      </a:r>
                    </a:p>
                  </a:txBody>
                  <a:tcPr marL="5259" marR="5259" marT="5259" marB="0" anchor="ctr"/>
                </a:tc>
                <a:tc>
                  <a:txBody>
                    <a:bodyPr/>
                    <a:lstStyle/>
                    <a:p>
                      <a:pPr algn="l" fontAlgn="ctr"/>
                      <a:r>
                        <a:rPr lang="ja-JP" altLang="en-US" sz="900" u="none" strike="noStrike" dirty="0">
                          <a:effectLst/>
                        </a:rPr>
                        <a:t>浦田　敏</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3906571021"/>
                  </a:ext>
                </a:extLst>
              </a:tr>
              <a:tr h="219878">
                <a:tc>
                  <a:txBody>
                    <a:bodyPr/>
                    <a:lstStyle/>
                    <a:p>
                      <a:pPr algn="ctr" fontAlgn="ctr"/>
                      <a:r>
                        <a:rPr lang="en-US" altLang="ja-JP" sz="900" u="none" strike="noStrike">
                          <a:effectLst/>
                        </a:rPr>
                        <a:t>9</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zh-CN" altLang="en-US" sz="900" u="none" strike="noStrike">
                          <a:effectLst/>
                        </a:rPr>
                        <a:t>富士通株式会社</a:t>
                      </a:r>
                      <a:endParaRPr lang="zh-CN"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富士通研究所　コンバージングテクノロジー研究所</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増本　大器</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1767653119"/>
                  </a:ext>
                </a:extLst>
              </a:tr>
              <a:tr h="219878">
                <a:tc>
                  <a:txBody>
                    <a:bodyPr/>
                    <a:lstStyle/>
                    <a:p>
                      <a:pPr algn="ctr" fontAlgn="ctr"/>
                      <a:r>
                        <a:rPr lang="en-US" altLang="ja-JP" sz="900" u="none" strike="noStrike">
                          <a:effectLst/>
                        </a:rPr>
                        <a:t>10</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zh-CN" altLang="en-US" sz="900" u="none" strike="noStrike">
                          <a:effectLst/>
                        </a:rPr>
                        <a:t>富士通株式会社</a:t>
                      </a:r>
                      <a:endParaRPr lang="zh-CN"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富士通研究所　コンバージングテクノロジー研究所　ソーシャルデジタルツイン</a:t>
                      </a:r>
                      <a:r>
                        <a:rPr lang="en-US" altLang="ja-JP" sz="900" u="none" strike="noStrike" dirty="0">
                          <a:effectLst/>
                        </a:rPr>
                        <a:t>CPJ</a:t>
                      </a:r>
                      <a:endPar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植木 美和</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2353625214"/>
                  </a:ext>
                </a:extLst>
              </a:tr>
              <a:tr h="219878">
                <a:tc>
                  <a:txBody>
                    <a:bodyPr/>
                    <a:lstStyle/>
                    <a:p>
                      <a:pPr algn="ctr" fontAlgn="ctr"/>
                      <a:r>
                        <a:rPr lang="en-US" altLang="ja-JP" sz="900" u="none" strike="noStrike">
                          <a:effectLst/>
                        </a:rPr>
                        <a:t>11</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zh-CN" altLang="en-US" sz="900" u="none" strike="noStrike">
                          <a:effectLst/>
                        </a:rPr>
                        <a:t>富士通株式会社</a:t>
                      </a:r>
                      <a:endParaRPr lang="zh-CN"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zh-TW" altLang="en-US" sz="900" u="none" strike="noStrike" dirty="0">
                          <a:effectLst/>
                        </a:rPr>
                        <a:t>技術戦略本部</a:t>
                      </a:r>
                      <a:r>
                        <a:rPr lang="ja-JP" altLang="en-US" sz="900" u="none" strike="noStrike" dirty="0">
                          <a:effectLst/>
                        </a:rPr>
                        <a:t>　調査分析統括部</a:t>
                      </a:r>
                      <a:endParaRPr lang="zh-TW"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a:effectLst/>
                        </a:rPr>
                        <a:t>宮前　義彦</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283619636"/>
                  </a:ext>
                </a:extLst>
              </a:tr>
              <a:tr h="219878">
                <a:tc>
                  <a:txBody>
                    <a:bodyPr/>
                    <a:lstStyle/>
                    <a:p>
                      <a:pPr algn="ctr" fontAlgn="ctr"/>
                      <a:r>
                        <a:rPr lang="en-US" altLang="ja-JP" sz="900" u="none" strike="noStrike">
                          <a:effectLst/>
                        </a:rPr>
                        <a:t>12</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zh-CN" altLang="en-US" sz="900" u="none" strike="noStrike">
                          <a:effectLst/>
                        </a:rPr>
                        <a:t>富士通株式会社</a:t>
                      </a:r>
                      <a:endParaRPr lang="zh-CN"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ソフトウェアオープンイノベーション本部　</a:t>
                      </a:r>
                      <a:r>
                        <a:rPr lang="en-US" altLang="ja-JP" sz="900" u="none" strike="noStrike" dirty="0">
                          <a:effectLst/>
                        </a:rPr>
                        <a:t>Tech Standardize</a:t>
                      </a:r>
                      <a:r>
                        <a:rPr lang="ja-JP" altLang="en-US" sz="900" u="none" strike="noStrike" dirty="0">
                          <a:effectLst/>
                        </a:rPr>
                        <a:t>統括部</a:t>
                      </a:r>
                      <a:endParaRPr lang="ja-JP" altLang="en-US" sz="900" b="0" i="0" u="none" strike="noStrike" dirty="0">
                        <a:solidFill>
                          <a:srgbClr val="000000"/>
                        </a:solidFill>
                        <a:effectLst/>
                        <a:latin typeface="+mn-lt"/>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澤田　順一</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506822369"/>
                  </a:ext>
                </a:extLst>
              </a:tr>
              <a:tr h="219878">
                <a:tc>
                  <a:txBody>
                    <a:bodyPr/>
                    <a:lstStyle/>
                    <a:p>
                      <a:pPr algn="ctr" fontAlgn="ctr"/>
                      <a:r>
                        <a:rPr lang="en-US" altLang="ja-JP" sz="900" u="none" strike="noStrike">
                          <a:effectLst/>
                        </a:rPr>
                        <a:t>13</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zh-CN" altLang="en-US" sz="900" u="none" strike="noStrike">
                          <a:effectLst/>
                        </a:rPr>
                        <a:t>富士通株式会社</a:t>
                      </a:r>
                      <a:endParaRPr lang="zh-CN"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ソフトウェアオープンイノベーション本部　</a:t>
                      </a:r>
                      <a:r>
                        <a:rPr lang="en-US" altLang="ja-JP" sz="900" u="none" strike="noStrike" dirty="0">
                          <a:effectLst/>
                        </a:rPr>
                        <a:t>Tech Standardize</a:t>
                      </a:r>
                      <a:r>
                        <a:rPr lang="ja-JP" altLang="en-US" sz="900" u="none" strike="noStrike" dirty="0">
                          <a:effectLst/>
                        </a:rPr>
                        <a:t>統括部</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tc>
                  <a:txBody>
                    <a:bodyPr/>
                    <a:lstStyle/>
                    <a:p>
                      <a:pPr algn="l" fontAlgn="ctr"/>
                      <a:r>
                        <a:rPr lang="ja-JP" altLang="en-US" sz="900" u="none" strike="noStrike" dirty="0">
                          <a:effectLst/>
                        </a:rPr>
                        <a:t>更科　渉</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259" marR="5259" marT="5259" marB="0" anchor="ctr"/>
                </a:tc>
                <a:extLst>
                  <a:ext uri="{0D108BD9-81ED-4DB2-BD59-A6C34878D82A}">
                    <a16:rowId xmlns:a16="http://schemas.microsoft.com/office/drawing/2014/main" val="3224516839"/>
                  </a:ext>
                </a:extLst>
              </a:tr>
            </a:tbl>
          </a:graphicData>
        </a:graphic>
      </p:graphicFrame>
      <p:sp>
        <p:nvSpPr>
          <p:cNvPr id="37" name="テキスト ボックス 36">
            <a:extLst>
              <a:ext uri="{FF2B5EF4-FFF2-40B4-BE49-F238E27FC236}">
                <a16:creationId xmlns:a16="http://schemas.microsoft.com/office/drawing/2014/main" id="{EC241976-2885-9097-6B03-6239C58942B7}"/>
              </a:ext>
            </a:extLst>
          </p:cNvPr>
          <p:cNvSpPr txBox="1"/>
          <p:nvPr/>
        </p:nvSpPr>
        <p:spPr>
          <a:xfrm>
            <a:off x="8196801" y="741790"/>
            <a:ext cx="646331" cy="230832"/>
          </a:xfrm>
          <a:prstGeom prst="rect">
            <a:avLst/>
          </a:prstGeom>
          <a:noFill/>
        </p:spPr>
        <p:txBody>
          <a:bodyPr wrap="none" rtlCol="0">
            <a:spAutoFit/>
          </a:bodyPr>
          <a:lstStyle/>
          <a:p>
            <a:pPr algn="l"/>
            <a:r>
              <a:rPr kumimoji="1" lang="en-US" altLang="ja-JP" sz="900" dirty="0"/>
              <a:t>※</a:t>
            </a:r>
            <a:r>
              <a:rPr kumimoji="1" lang="ja-JP" altLang="en-US" sz="900" dirty="0"/>
              <a:t>敬称略</a:t>
            </a:r>
          </a:p>
        </p:txBody>
      </p:sp>
      <p:sp>
        <p:nvSpPr>
          <p:cNvPr id="3" name="スライド番号プレースホルダー 2">
            <a:extLst>
              <a:ext uri="{FF2B5EF4-FFF2-40B4-BE49-F238E27FC236}">
                <a16:creationId xmlns:a16="http://schemas.microsoft.com/office/drawing/2014/main" id="{095A0FC5-A0AF-8912-DA16-5E05AC1CC354}"/>
              </a:ext>
            </a:extLst>
          </p:cNvPr>
          <p:cNvSpPr>
            <a:spLocks noGrp="1"/>
          </p:cNvSpPr>
          <p:nvPr>
            <p:ph type="sldNum" sz="quarter" idx="12"/>
          </p:nvPr>
        </p:nvSpPr>
        <p:spPr/>
        <p:txBody>
          <a:bodyPr/>
          <a:lstStyle/>
          <a:p>
            <a:fld id="{4D029D89-7B63-4C94-AD4D-2E4D6BB83637}" type="slidenum">
              <a:rPr kumimoji="1" lang="ja-JP" altLang="en-US" smtClean="0"/>
              <a:t>2</a:t>
            </a:fld>
            <a:endParaRPr kumimoji="1" lang="ja-JP" altLang="en-US"/>
          </a:p>
        </p:txBody>
      </p:sp>
    </p:spTree>
    <p:extLst>
      <p:ext uri="{BB962C8B-B14F-4D97-AF65-F5344CB8AC3E}">
        <p14:creationId xmlns:p14="http://schemas.microsoft.com/office/powerpoint/2010/main" val="1277237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3041D-1784-42E9-B4F3-3CA69623B28B}"/>
              </a:ext>
            </a:extLst>
          </p:cNvPr>
          <p:cNvSpPr>
            <a:spLocks noGrp="1"/>
          </p:cNvSpPr>
          <p:nvPr>
            <p:ph type="title"/>
          </p:nvPr>
        </p:nvSpPr>
        <p:spPr/>
        <p:txBody>
          <a:bodyPr/>
          <a:lstStyle/>
          <a:p>
            <a:r>
              <a:rPr lang="ja-JP" altLang="en-US" dirty="0"/>
              <a:t>スケジュール</a:t>
            </a:r>
            <a:endParaRPr kumimoji="1" lang="ja-JP" altLang="en-US" dirty="0"/>
          </a:p>
        </p:txBody>
      </p:sp>
      <p:sp>
        <p:nvSpPr>
          <p:cNvPr id="56" name="コンテンツ プレースホルダー 4">
            <a:extLst>
              <a:ext uri="{FF2B5EF4-FFF2-40B4-BE49-F238E27FC236}">
                <a16:creationId xmlns:a16="http://schemas.microsoft.com/office/drawing/2014/main" id="{0C266FEA-81C9-45FF-84EF-857761517A3A}"/>
              </a:ext>
            </a:extLst>
          </p:cNvPr>
          <p:cNvSpPr txBox="1">
            <a:spLocks/>
          </p:cNvSpPr>
          <p:nvPr/>
        </p:nvSpPr>
        <p:spPr bwMode="gray">
          <a:xfrm>
            <a:off x="337537" y="736923"/>
            <a:ext cx="8048007" cy="1075451"/>
          </a:xfrm>
          <a:prstGeom prst="rect">
            <a:avLst/>
          </a:prstGeom>
          <a:noFill/>
          <a:ln>
            <a:noFill/>
          </a:ln>
          <a:effectLst/>
        </p:spPr>
        <p:txBody>
          <a:bodyPr vert="horz" wrap="square" lIns="0" tIns="0" rIns="0" bIns="0" numCol="1" anchor="t" anchorCtr="0" compatLnSpc="1">
            <a:prstTxWarp prst="textNoShape">
              <a:avLst/>
            </a:prstTxWarp>
            <a:normAutofit fontScale="70000" lnSpcReduction="20000"/>
          </a:bodyPr>
          <a:lstStyle>
            <a:lvl1pPr marL="266700" indent="-266700" algn="l" defTabSz="809625" rtl="0" fontAlgn="ctr">
              <a:lnSpc>
                <a:spcPct val="100000"/>
              </a:lnSpc>
              <a:spcBef>
                <a:spcPct val="20000"/>
              </a:spcBef>
              <a:spcAft>
                <a:spcPct val="10000"/>
              </a:spcAft>
              <a:buClr>
                <a:srgbClr val="A30B1A"/>
              </a:buClr>
              <a:buFont typeface="Wingdings" pitchFamily="2" charset="2"/>
              <a:buChar char="n"/>
              <a:defRPr kumimoji="1" sz="2200">
                <a:solidFill>
                  <a:schemeClr val="tx1"/>
                </a:solidFill>
                <a:latin typeface="Arial" panose="020B0604020202020204" pitchFamily="34" charset="0"/>
                <a:ea typeface="ＭＳ Ｐゴシック" panose="020B0600070205080204" pitchFamily="50" charset="-128"/>
                <a:cs typeface="+mn-cs"/>
                <a:sym typeface="Arial" panose="020B0604020202020204" pitchFamily="34" charset="0"/>
              </a:defRPr>
            </a:lvl1pPr>
            <a:lvl2pPr marL="514350" indent="-246063" algn="l" defTabSz="809625" rtl="0" fontAlgn="ctr">
              <a:lnSpc>
                <a:spcPct val="100000"/>
              </a:lnSpc>
              <a:spcBef>
                <a:spcPct val="20000"/>
              </a:spcBef>
              <a:spcAft>
                <a:spcPct val="10000"/>
              </a:spcAft>
              <a:buClr>
                <a:srgbClr val="87867E"/>
              </a:buClr>
              <a:buFont typeface="Wingdings" pitchFamily="2" charset="2"/>
              <a:buChar char="n"/>
              <a:defRPr kumimoji="1">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2pPr>
            <a:lvl3pPr marL="677863" indent="-141288" algn="l" defTabSz="809625" rtl="0" fontAlgn="ctr">
              <a:lnSpc>
                <a:spcPct val="100000"/>
              </a:lnSpc>
              <a:spcBef>
                <a:spcPct val="20000"/>
              </a:spcBef>
              <a:spcAft>
                <a:spcPct val="10000"/>
              </a:spcAft>
              <a:buClr>
                <a:srgbClr val="808080"/>
              </a:buClr>
              <a:buFont typeface="Arial" panose="020B0604020202020204" pitchFamily="34" charset="0"/>
              <a:buChar char="•"/>
              <a:defRPr kumimoji="1" sz="16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3pPr>
            <a:lvl4pPr marL="814388" indent="-130175" algn="l" defTabSz="809625" rtl="0" fontAlgn="base">
              <a:lnSpc>
                <a:spcPct val="100000"/>
              </a:lnSpc>
              <a:spcBef>
                <a:spcPct val="20000"/>
              </a:spcBef>
              <a:spcAft>
                <a:spcPct val="10000"/>
              </a:spcAft>
              <a:buClr>
                <a:srgbClr val="87867E"/>
              </a:buClr>
              <a:buSzPct val="100000"/>
              <a:buFont typeface="Arial" panose="020B0604020202020204" pitchFamily="34" charset="0"/>
              <a:buChar char="•"/>
              <a:defRPr kumimoji="1" sz="14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4pPr>
            <a:lvl5pPr marL="2057400" indent="-228600" algn="l" defTabSz="809625" rtl="0" fontAlgn="base">
              <a:spcBef>
                <a:spcPct val="20000"/>
              </a:spcBef>
              <a:spcAft>
                <a:spcPct val="0"/>
              </a:spcAft>
              <a:buChar char="»"/>
              <a:defRPr kumimoji="1" sz="2000">
                <a:solidFill>
                  <a:schemeClr val="tx1"/>
                </a:solidFill>
                <a:latin typeface="+mn-lt"/>
                <a:ea typeface="+mn-ea"/>
              </a:defRPr>
            </a:lvl5pPr>
            <a:lvl6pPr marL="2514600" indent="-228600" algn="l" defTabSz="809625" rtl="0" fontAlgn="base">
              <a:spcBef>
                <a:spcPct val="20000"/>
              </a:spcBef>
              <a:spcAft>
                <a:spcPct val="0"/>
              </a:spcAft>
              <a:buChar char="»"/>
              <a:defRPr kumimoji="1" sz="2000">
                <a:solidFill>
                  <a:schemeClr val="tx1"/>
                </a:solidFill>
                <a:latin typeface="+mn-lt"/>
                <a:ea typeface="+mn-ea"/>
              </a:defRPr>
            </a:lvl6pPr>
            <a:lvl7pPr marL="2971800" indent="-228600" algn="l" defTabSz="809625" rtl="0" fontAlgn="base">
              <a:spcBef>
                <a:spcPct val="20000"/>
              </a:spcBef>
              <a:spcAft>
                <a:spcPct val="0"/>
              </a:spcAft>
              <a:buChar char="»"/>
              <a:defRPr kumimoji="1" sz="2000">
                <a:solidFill>
                  <a:schemeClr val="tx1"/>
                </a:solidFill>
                <a:latin typeface="+mn-lt"/>
                <a:ea typeface="+mn-ea"/>
              </a:defRPr>
            </a:lvl7pPr>
            <a:lvl8pPr marL="3429000" indent="-228600" algn="l" defTabSz="809625" rtl="0" fontAlgn="base">
              <a:spcBef>
                <a:spcPct val="20000"/>
              </a:spcBef>
              <a:spcAft>
                <a:spcPct val="0"/>
              </a:spcAft>
              <a:buChar char="»"/>
              <a:defRPr kumimoji="1" sz="2000">
                <a:solidFill>
                  <a:schemeClr val="tx1"/>
                </a:solidFill>
                <a:latin typeface="+mn-lt"/>
                <a:ea typeface="+mn-ea"/>
              </a:defRPr>
            </a:lvl8pPr>
            <a:lvl9pPr marL="3886200" indent="-228600" algn="l" defTabSz="809625" rtl="0" fontAlgn="base">
              <a:spcBef>
                <a:spcPct val="20000"/>
              </a:spcBef>
              <a:spcAft>
                <a:spcPct val="0"/>
              </a:spcAft>
              <a:buChar char="»"/>
              <a:defRPr kumimoji="1" sz="2000">
                <a:solidFill>
                  <a:schemeClr val="tx1"/>
                </a:solidFill>
                <a:latin typeface="+mn-lt"/>
                <a:ea typeface="+mn-ea"/>
              </a:defRPr>
            </a:lvl9pPr>
          </a:lstStyle>
          <a:p>
            <a:pPr marL="266687" indent="-266687" defTabSz="809605"/>
            <a:r>
              <a:rPr lang="ja-JP" altLang="en-US" sz="2100" kern="0" dirty="0">
                <a:latin typeface="Meiryo UI" panose="020B0604030504040204" pitchFamily="50" charset="-128"/>
                <a:ea typeface="Meiryo UI" panose="020B0604030504040204" pitchFamily="50" charset="-128"/>
              </a:rPr>
              <a:t>システムオブシステムズ</a:t>
            </a:r>
            <a:r>
              <a:rPr lang="en-US" altLang="ja-JP" sz="2100" kern="0" dirty="0">
                <a:latin typeface="Meiryo UI" panose="020B0604030504040204" pitchFamily="50" charset="-128"/>
                <a:ea typeface="Meiryo UI" panose="020B0604030504040204" pitchFamily="50" charset="-128"/>
              </a:rPr>
              <a:t>(SoS)</a:t>
            </a:r>
            <a:r>
              <a:rPr lang="ja-JP" altLang="en-US" sz="2100" kern="0" dirty="0">
                <a:latin typeface="Meiryo UI" panose="020B0604030504040204" pitchFamily="50" charset="-128"/>
                <a:ea typeface="Meiryo UI" panose="020B0604030504040204" pitchFamily="50" charset="-128"/>
              </a:rPr>
              <a:t>分科会</a:t>
            </a:r>
            <a:endParaRPr lang="en-US" altLang="ja-JP" sz="2100" kern="0" dirty="0">
              <a:latin typeface="Meiryo UI" panose="020B0604030504040204" pitchFamily="50" charset="-128"/>
              <a:ea typeface="Meiryo UI" panose="020B0604030504040204" pitchFamily="50" charset="-128"/>
            </a:endParaRPr>
          </a:p>
          <a:p>
            <a:pPr marL="452424" lvl="1" indent="-266687" defTabSz="809605"/>
            <a:r>
              <a:rPr lang="ja-JP" altLang="en-US" kern="0" dirty="0">
                <a:latin typeface="Meiryo UI" panose="020B0604030504040204" pitchFamily="50" charset="-128"/>
                <a:ea typeface="Meiryo UI" panose="020B0604030504040204" pitchFamily="50" charset="-128"/>
              </a:rPr>
              <a:t>先端技術を包括的に捉えた </a:t>
            </a:r>
            <a:r>
              <a:rPr lang="en-US" altLang="ja-JP" kern="0" dirty="0">
                <a:latin typeface="Meiryo UI" panose="020B0604030504040204" pitchFamily="50" charset="-128"/>
                <a:ea typeface="Meiryo UI" panose="020B0604030504040204" pitchFamily="50" charset="-128"/>
              </a:rPr>
              <a:t>CPS </a:t>
            </a:r>
            <a:r>
              <a:rPr lang="ja-JP" altLang="en-US" kern="0" dirty="0">
                <a:latin typeface="Meiryo UI" panose="020B0604030504040204" pitchFamily="50" charset="-128"/>
                <a:ea typeface="Meiryo UI" panose="020B0604030504040204" pitchFamily="50" charset="-128"/>
              </a:rPr>
              <a:t>と人間を繋ぐ </a:t>
            </a:r>
            <a:r>
              <a:rPr lang="en-US" altLang="ja-JP" kern="0" dirty="0">
                <a:latin typeface="Meiryo UI" panose="020B0604030504040204" pitchFamily="50" charset="-128"/>
                <a:ea typeface="Meiryo UI" panose="020B0604030504040204" pitchFamily="50" charset="-128"/>
              </a:rPr>
              <a:t>CPHS Cyber Physical Human Systems </a:t>
            </a:r>
            <a:r>
              <a:rPr lang="ja-JP" altLang="en-US" kern="0" dirty="0">
                <a:latin typeface="Meiryo UI" panose="020B0604030504040204" pitchFamily="50" charset="-128"/>
                <a:ea typeface="Meiryo UI" panose="020B0604030504040204" pitchFamily="50" charset="-128"/>
              </a:rPr>
              <a:t>としてのシステムオブシステムズ研究が重要</a:t>
            </a:r>
            <a:endParaRPr lang="en-US" altLang="ja-JP" kern="0" dirty="0">
              <a:latin typeface="Meiryo UI" panose="020B0604030504040204" pitchFamily="50" charset="-128"/>
              <a:ea typeface="Meiryo UI" panose="020B0604030504040204" pitchFamily="50" charset="-128"/>
            </a:endParaRPr>
          </a:p>
          <a:p>
            <a:pPr marL="452424" lvl="1" indent="-266687" defTabSz="809605"/>
            <a:r>
              <a:rPr lang="ja-JP" altLang="en-US" kern="0" dirty="0">
                <a:latin typeface="Meiryo UI" panose="020B0604030504040204" pitchFamily="50" charset="-128"/>
                <a:ea typeface="Meiryo UI" panose="020B0604030504040204" pitchFamily="50" charset="-128"/>
              </a:rPr>
              <a:t>課題に関して参加メンバーや各分野の専門家からヒアリングを行い、委員間で意見交換や討論を行う</a:t>
            </a:r>
            <a:endParaRPr lang="en-US" altLang="ja-JP" kern="0" dirty="0">
              <a:latin typeface="Meiryo UI" panose="020B0604030504040204" pitchFamily="50" charset="-128"/>
              <a:ea typeface="Meiryo UI" panose="020B0604030504040204" pitchFamily="50" charset="-128"/>
            </a:endParaRPr>
          </a:p>
          <a:p>
            <a:pPr marL="452424" lvl="1" indent="-266687" defTabSz="809605"/>
            <a:r>
              <a:rPr lang="ja-JP" altLang="en-US" kern="0" dirty="0">
                <a:latin typeface="Meiryo UI" panose="020B0604030504040204" pitchFamily="50" charset="-128"/>
                <a:ea typeface="Meiryo UI" panose="020B0604030504040204" pitchFamily="50" charset="-128"/>
              </a:rPr>
              <a:t>その結果を踏まえ、提言や具体的な施策に関する活動計画としてまとめることを目指す</a:t>
            </a:r>
            <a:endParaRPr lang="en-US" altLang="ja-JP" kern="0" dirty="0">
              <a:latin typeface="Meiryo UI" panose="020B0604030504040204" pitchFamily="50" charset="-128"/>
              <a:ea typeface="Meiryo UI" panose="020B0604030504040204" pitchFamily="50" charset="-128"/>
            </a:endParaRPr>
          </a:p>
        </p:txBody>
      </p:sp>
      <p:graphicFrame>
        <p:nvGraphicFramePr>
          <p:cNvPr id="5" name="オブジェクト 4">
            <a:extLst>
              <a:ext uri="{FF2B5EF4-FFF2-40B4-BE49-F238E27FC236}">
                <a16:creationId xmlns:a16="http://schemas.microsoft.com/office/drawing/2014/main" id="{9127F5C2-1A4F-4AF4-94D1-C58E5FADB38E}"/>
              </a:ext>
            </a:extLst>
          </p:cNvPr>
          <p:cNvGraphicFramePr>
            <a:graphicFrameLocks noChangeAspect="1"/>
          </p:cNvGraphicFramePr>
          <p:nvPr/>
        </p:nvGraphicFramePr>
        <p:xfrm>
          <a:off x="487362" y="1812374"/>
          <a:ext cx="8169275" cy="2827337"/>
        </p:xfrm>
        <a:graphic>
          <a:graphicData uri="http://schemas.openxmlformats.org/presentationml/2006/ole">
            <mc:AlternateContent xmlns:mc="http://schemas.openxmlformats.org/markup-compatibility/2006">
              <mc:Choice xmlns:v="urn:schemas-microsoft-com:vml" Requires="v">
                <p:oleObj name="Worksheet" r:id="rId2" imgW="8168640" imgH="2826992" progId="Excel.Sheet.12">
                  <p:embed/>
                </p:oleObj>
              </mc:Choice>
              <mc:Fallback>
                <p:oleObj name="Worksheet" r:id="rId2" imgW="8168640" imgH="2826992" progId="Excel.Sheet.12">
                  <p:embed/>
                  <p:pic>
                    <p:nvPicPr>
                      <p:cNvPr id="5" name="オブジェクト 4">
                        <a:extLst>
                          <a:ext uri="{FF2B5EF4-FFF2-40B4-BE49-F238E27FC236}">
                            <a16:creationId xmlns:a16="http://schemas.microsoft.com/office/drawing/2014/main" id="{9127F5C2-1A4F-4AF4-94D1-C58E5FADB38E}"/>
                          </a:ext>
                        </a:extLst>
                      </p:cNvPr>
                      <p:cNvPicPr/>
                      <p:nvPr/>
                    </p:nvPicPr>
                    <p:blipFill>
                      <a:blip r:embed="rId3"/>
                      <a:stretch>
                        <a:fillRect/>
                      </a:stretch>
                    </p:blipFill>
                    <p:spPr>
                      <a:xfrm>
                        <a:off x="487362" y="1812374"/>
                        <a:ext cx="8169275" cy="2827337"/>
                      </a:xfrm>
                      <a:prstGeom prst="rect">
                        <a:avLst/>
                      </a:prstGeom>
                    </p:spPr>
                  </p:pic>
                </p:oleObj>
              </mc:Fallback>
            </mc:AlternateContent>
          </a:graphicData>
        </a:graphic>
      </p:graphicFrame>
      <p:sp>
        <p:nvSpPr>
          <p:cNvPr id="26" name="スライド番号プレースホルダー 25">
            <a:extLst>
              <a:ext uri="{FF2B5EF4-FFF2-40B4-BE49-F238E27FC236}">
                <a16:creationId xmlns:a16="http://schemas.microsoft.com/office/drawing/2014/main" id="{E18B7823-7F74-DC01-AAA3-30E6421C9693}"/>
              </a:ext>
            </a:extLst>
          </p:cNvPr>
          <p:cNvSpPr>
            <a:spLocks noGrp="1"/>
          </p:cNvSpPr>
          <p:nvPr>
            <p:ph type="sldNum" sz="quarter" idx="12"/>
          </p:nvPr>
        </p:nvSpPr>
        <p:spPr/>
        <p:txBody>
          <a:bodyPr/>
          <a:lstStyle/>
          <a:p>
            <a:fld id="{4D029D89-7B63-4C94-AD4D-2E4D6BB83637}" type="slidenum">
              <a:rPr kumimoji="1" lang="ja-JP" altLang="en-US" smtClean="0"/>
              <a:t>20</a:t>
            </a:fld>
            <a:endParaRPr kumimoji="1" lang="ja-JP" altLang="en-US"/>
          </a:p>
        </p:txBody>
      </p:sp>
    </p:spTree>
    <p:extLst>
      <p:ext uri="{BB962C8B-B14F-4D97-AF65-F5344CB8AC3E}">
        <p14:creationId xmlns:p14="http://schemas.microsoft.com/office/powerpoint/2010/main" val="764139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F023AD7-1067-6B87-4C90-CBEDD5916A28}"/>
              </a:ext>
            </a:extLst>
          </p:cNvPr>
          <p:cNvSpPr>
            <a:spLocks noGrp="1"/>
          </p:cNvSpPr>
          <p:nvPr>
            <p:ph type="sldNum" sz="quarter" idx="12"/>
          </p:nvPr>
        </p:nvSpPr>
        <p:spPr/>
        <p:txBody>
          <a:bodyPr/>
          <a:lstStyle/>
          <a:p>
            <a:fld id="{4D029D89-7B63-4C94-AD4D-2E4D6BB83637}" type="slidenum">
              <a:rPr kumimoji="1" lang="ja-JP" altLang="en-US" smtClean="0"/>
              <a:t>21</a:t>
            </a:fld>
            <a:endParaRPr kumimoji="1" lang="ja-JP" altLang="en-US"/>
          </a:p>
        </p:txBody>
      </p:sp>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234000" y="1116000"/>
            <a:ext cx="8280000" cy="1440000"/>
          </a:xfrm>
          <a:prstGeom prst="rect">
            <a:avLst/>
          </a:prstGeom>
        </p:spPr>
        <p:txBody>
          <a:bodyPr vert="horz" lIns="0" tIns="108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r>
              <a:rPr lang="ja-JP" altLang="en-US" dirty="0"/>
              <a:t>付録</a:t>
            </a:r>
          </a:p>
        </p:txBody>
      </p:sp>
    </p:spTree>
    <p:extLst>
      <p:ext uri="{BB962C8B-B14F-4D97-AF65-F5344CB8AC3E}">
        <p14:creationId xmlns:p14="http://schemas.microsoft.com/office/powerpoint/2010/main" val="2127104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59BD3-6C3F-D589-5A24-740F34682443}"/>
              </a:ext>
            </a:extLst>
          </p:cNvPr>
          <p:cNvSpPr>
            <a:spLocks noGrp="1"/>
          </p:cNvSpPr>
          <p:nvPr>
            <p:ph type="title"/>
          </p:nvPr>
        </p:nvSpPr>
        <p:spPr/>
        <p:txBody>
          <a:bodyPr>
            <a:normAutofit/>
          </a:bodyPr>
          <a:lstStyle/>
          <a:p>
            <a:r>
              <a:rPr kumimoji="1" lang="ja-JP" altLang="en-US" dirty="0"/>
              <a:t>システムと人間が関連</a:t>
            </a:r>
            <a:r>
              <a:rPr lang="ja-JP" altLang="en-US" dirty="0"/>
              <a:t>するシナリオ例</a:t>
            </a:r>
            <a:endParaRPr kumimoji="1" lang="ja-JP" altLang="en-US" dirty="0"/>
          </a:p>
        </p:txBody>
      </p:sp>
      <p:sp>
        <p:nvSpPr>
          <p:cNvPr id="3" name="スライド番号プレースホルダー 2">
            <a:extLst>
              <a:ext uri="{FF2B5EF4-FFF2-40B4-BE49-F238E27FC236}">
                <a16:creationId xmlns:a16="http://schemas.microsoft.com/office/drawing/2014/main" id="{7F8AECF6-3262-EF95-AE9F-8EDB86484E17}"/>
              </a:ext>
            </a:extLst>
          </p:cNvPr>
          <p:cNvSpPr>
            <a:spLocks noGrp="1"/>
          </p:cNvSpPr>
          <p:nvPr>
            <p:ph type="sldNum" sz="quarter" idx="12"/>
          </p:nvPr>
        </p:nvSpPr>
        <p:spPr/>
        <p:txBody>
          <a:bodyPr/>
          <a:lstStyle/>
          <a:p>
            <a:fld id="{4D029D89-7B63-4C94-AD4D-2E4D6BB83637}"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48E2787F-C384-E06B-6AAA-66FA1CB3B033}"/>
              </a:ext>
            </a:extLst>
          </p:cNvPr>
          <p:cNvSpPr txBox="1"/>
          <p:nvPr/>
        </p:nvSpPr>
        <p:spPr>
          <a:xfrm>
            <a:off x="404833" y="902151"/>
            <a:ext cx="8334333" cy="1754326"/>
          </a:xfrm>
          <a:prstGeom prst="rect">
            <a:avLst/>
          </a:prstGeom>
          <a:noFill/>
        </p:spPr>
        <p:txBody>
          <a:bodyPr wrap="none" rtlCol="0">
            <a:spAutoFit/>
          </a:bodyPr>
          <a:lstStyle/>
          <a:p>
            <a:pPr algn="l"/>
            <a:r>
              <a:rPr kumimoji="1" lang="ja-JP" altLang="en-US" dirty="0"/>
              <a:t>シナリオ例</a:t>
            </a:r>
            <a:endParaRPr kumimoji="1" lang="en-US" altLang="ja-JP" dirty="0"/>
          </a:p>
          <a:p>
            <a:pPr algn="l"/>
            <a:r>
              <a:rPr kumimoji="1" lang="ja-JP" altLang="en-US" dirty="0"/>
              <a:t>　</a:t>
            </a:r>
            <a:r>
              <a:rPr kumimoji="1" lang="en-US" altLang="ja-JP" dirty="0"/>
              <a:t>1.</a:t>
            </a:r>
            <a:r>
              <a:rPr kumimoji="1" lang="ja-JP" altLang="en-US" dirty="0"/>
              <a:t> エネルギー分野における人とエネルギー管理システムの相互作用</a:t>
            </a:r>
            <a:endParaRPr kumimoji="1" lang="en-US" altLang="ja-JP" dirty="0"/>
          </a:p>
          <a:p>
            <a:pPr algn="l"/>
            <a:r>
              <a:rPr kumimoji="1" lang="ja-JP" altLang="en-US" dirty="0"/>
              <a:t>　</a:t>
            </a:r>
            <a:r>
              <a:rPr kumimoji="1" lang="en-US" altLang="ja-JP" dirty="0"/>
              <a:t>2.</a:t>
            </a:r>
            <a:r>
              <a:rPr kumimoji="1" lang="ja-JP" altLang="en-US" dirty="0"/>
              <a:t> ビル・家庭における人の快適性モデリング</a:t>
            </a:r>
            <a:endParaRPr kumimoji="1" lang="en-US" altLang="ja-JP" dirty="0"/>
          </a:p>
          <a:p>
            <a:pPr algn="l"/>
            <a:r>
              <a:rPr kumimoji="1" lang="ja-JP" altLang="en-US" dirty="0"/>
              <a:t>　</a:t>
            </a:r>
            <a:r>
              <a:rPr kumimoji="1" lang="en-US" altLang="ja-JP" dirty="0"/>
              <a:t>3. </a:t>
            </a:r>
            <a:r>
              <a:rPr kumimoji="1" lang="ja-JP" altLang="en-US" dirty="0"/>
              <a:t>自動車・航空・交通分野における人とサイバーフィジカルシステムの協調</a:t>
            </a:r>
            <a:endParaRPr kumimoji="1" lang="en-US" altLang="ja-JP" dirty="0"/>
          </a:p>
          <a:p>
            <a:pPr algn="l"/>
            <a:r>
              <a:rPr kumimoji="1" lang="ja-JP" altLang="en-US" dirty="0"/>
              <a:t>　</a:t>
            </a:r>
            <a:r>
              <a:rPr kumimoji="1" lang="en-US" altLang="ja-JP" dirty="0"/>
              <a:t>4.</a:t>
            </a:r>
            <a:r>
              <a:rPr kumimoji="1" lang="ja-JP" altLang="en-US" dirty="0"/>
              <a:t> ヘルスケア・リハビリテーション分野における人と機械の共生</a:t>
            </a:r>
            <a:endParaRPr kumimoji="1" lang="en-US" altLang="ja-JP" dirty="0"/>
          </a:p>
          <a:p>
            <a:pPr algn="l"/>
            <a:r>
              <a:rPr kumimoji="1" lang="ja-JP" altLang="en-US" dirty="0"/>
              <a:t>　</a:t>
            </a:r>
            <a:r>
              <a:rPr kumimoji="1" lang="en-US" altLang="ja-JP" dirty="0"/>
              <a:t>5. </a:t>
            </a:r>
            <a:r>
              <a:rPr kumimoji="1" lang="ja-JP" altLang="en-US" dirty="0"/>
              <a:t>ロボティクス分野における人とロボット（群）の協調</a:t>
            </a:r>
          </a:p>
        </p:txBody>
      </p:sp>
      <p:sp>
        <p:nvSpPr>
          <p:cNvPr id="4" name="テキスト ボックス 3">
            <a:extLst>
              <a:ext uri="{FF2B5EF4-FFF2-40B4-BE49-F238E27FC236}">
                <a16:creationId xmlns:a16="http://schemas.microsoft.com/office/drawing/2014/main" id="{71539C8C-B6B8-05AE-2C3A-C77CAAF02191}"/>
              </a:ext>
            </a:extLst>
          </p:cNvPr>
          <p:cNvSpPr txBox="1"/>
          <p:nvPr/>
        </p:nvSpPr>
        <p:spPr>
          <a:xfrm>
            <a:off x="3499736" y="4677945"/>
            <a:ext cx="5644264" cy="200055"/>
          </a:xfrm>
          <a:prstGeom prst="rect">
            <a:avLst/>
          </a:prstGeom>
          <a:noFill/>
        </p:spPr>
        <p:txBody>
          <a:bodyPr wrap="square" rtlCol="0">
            <a:spAutoFit/>
          </a:bodyPr>
          <a:lstStyle/>
          <a:p>
            <a:pPr algn="l"/>
            <a:r>
              <a:rPr kumimoji="1" lang="ja-JP" altLang="en-US" sz="700" dirty="0"/>
              <a:t>出展：「</a:t>
            </a:r>
            <a:r>
              <a:rPr kumimoji="1" lang="en-US" altLang="ja-JP" sz="700" dirty="0"/>
              <a:t>SoS</a:t>
            </a:r>
            <a:r>
              <a:rPr kumimoji="1" lang="ja-JP" altLang="en-US" sz="700" dirty="0"/>
              <a:t>（システムオブシステムズ）分科会について（草稿その１）」　</a:t>
            </a:r>
            <a:r>
              <a:rPr kumimoji="1" lang="en-US" altLang="ja-JP" sz="700" dirty="0"/>
              <a:t>2022/4/23 </a:t>
            </a:r>
            <a:r>
              <a:rPr kumimoji="1" lang="ja-JP" altLang="en-US" sz="700" dirty="0"/>
              <a:t>東京大学 大学院情報理工学系研究科 藤田政之</a:t>
            </a:r>
          </a:p>
        </p:txBody>
      </p:sp>
    </p:spTree>
    <p:extLst>
      <p:ext uri="{BB962C8B-B14F-4D97-AF65-F5344CB8AC3E}">
        <p14:creationId xmlns:p14="http://schemas.microsoft.com/office/powerpoint/2010/main" val="2672675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59BD3-6C3F-D589-5A24-740F34682443}"/>
              </a:ext>
            </a:extLst>
          </p:cNvPr>
          <p:cNvSpPr>
            <a:spLocks noGrp="1"/>
          </p:cNvSpPr>
          <p:nvPr>
            <p:ph type="title"/>
          </p:nvPr>
        </p:nvSpPr>
        <p:spPr>
          <a:xfrm>
            <a:off x="233999" y="32400"/>
            <a:ext cx="8835705" cy="655200"/>
          </a:xfrm>
        </p:spPr>
        <p:txBody>
          <a:bodyPr>
            <a:normAutofit/>
          </a:bodyPr>
          <a:lstStyle/>
          <a:p>
            <a:r>
              <a:rPr kumimoji="1" lang="ja-JP" altLang="en-US" dirty="0"/>
              <a:t>人・システムと「意思決定・制御・最適化」の分析</a:t>
            </a:r>
          </a:p>
        </p:txBody>
      </p:sp>
      <p:sp>
        <p:nvSpPr>
          <p:cNvPr id="3" name="スライド番号プレースホルダー 2">
            <a:extLst>
              <a:ext uri="{FF2B5EF4-FFF2-40B4-BE49-F238E27FC236}">
                <a16:creationId xmlns:a16="http://schemas.microsoft.com/office/drawing/2014/main" id="{7F8AECF6-3262-EF95-AE9F-8EDB86484E17}"/>
              </a:ext>
            </a:extLst>
          </p:cNvPr>
          <p:cNvSpPr>
            <a:spLocks noGrp="1"/>
          </p:cNvSpPr>
          <p:nvPr>
            <p:ph type="sldNum" sz="quarter" idx="12"/>
          </p:nvPr>
        </p:nvSpPr>
        <p:spPr/>
        <p:txBody>
          <a:bodyPr/>
          <a:lstStyle/>
          <a:p>
            <a:fld id="{4D029D89-7B63-4C94-AD4D-2E4D6BB83637}" type="slidenum">
              <a:rPr kumimoji="1" lang="ja-JP" altLang="en-US" smtClean="0"/>
              <a:t>23</a:t>
            </a:fld>
            <a:endParaRPr kumimoji="1" lang="ja-JP" altLang="en-US"/>
          </a:p>
        </p:txBody>
      </p:sp>
      <p:sp>
        <p:nvSpPr>
          <p:cNvPr id="4" name="テキスト ボックス 3">
            <a:extLst>
              <a:ext uri="{FF2B5EF4-FFF2-40B4-BE49-F238E27FC236}">
                <a16:creationId xmlns:a16="http://schemas.microsoft.com/office/drawing/2014/main" id="{A8C4D4B2-9730-3362-FCF6-B8F2ECD7B0C8}"/>
              </a:ext>
            </a:extLst>
          </p:cNvPr>
          <p:cNvSpPr txBox="1"/>
          <p:nvPr/>
        </p:nvSpPr>
        <p:spPr>
          <a:xfrm>
            <a:off x="440976" y="940117"/>
            <a:ext cx="8703024" cy="2862322"/>
          </a:xfrm>
          <a:prstGeom prst="rect">
            <a:avLst/>
          </a:prstGeom>
          <a:noFill/>
        </p:spPr>
        <p:txBody>
          <a:bodyPr wrap="none" rtlCol="0">
            <a:spAutoFit/>
          </a:bodyPr>
          <a:lstStyle/>
          <a:p>
            <a:pPr algn="l"/>
            <a:r>
              <a:rPr kumimoji="1" lang="ja-JP" altLang="en-US" dirty="0"/>
              <a:t>近年の</a:t>
            </a:r>
            <a:r>
              <a:rPr kumimoji="1" lang="en-US" altLang="ja-JP" dirty="0"/>
              <a:t>AI, IoT</a:t>
            </a:r>
            <a:r>
              <a:rPr kumimoji="1" lang="ja-JP" altLang="en-US" dirty="0"/>
              <a:t>技術の急速な進展により、サイバー世界と物理世界を有機的かつ</a:t>
            </a:r>
            <a:endParaRPr kumimoji="1" lang="en-US" altLang="ja-JP" dirty="0"/>
          </a:p>
          <a:p>
            <a:pPr algn="l"/>
            <a:r>
              <a:rPr kumimoji="1" lang="ja-JP" altLang="en-US" dirty="0"/>
              <a:t>動的に相互接続するサイバーフィジカルシステム（</a:t>
            </a:r>
            <a:r>
              <a:rPr kumimoji="1" lang="en-US" altLang="ja-JP" dirty="0"/>
              <a:t>CPS</a:t>
            </a:r>
            <a:r>
              <a:rPr kumimoji="1" lang="ja-JP" altLang="en-US" dirty="0"/>
              <a:t>）の実現と重要性が高ま</a:t>
            </a:r>
            <a:endParaRPr kumimoji="1" lang="en-US" altLang="ja-JP" dirty="0"/>
          </a:p>
          <a:p>
            <a:pPr algn="l"/>
            <a:r>
              <a:rPr kumimoji="1" lang="ja-JP" altLang="en-US" dirty="0"/>
              <a:t>っている。</a:t>
            </a:r>
            <a:r>
              <a:rPr kumimoji="1" lang="en-US" altLang="ja-JP" dirty="0"/>
              <a:t>CPS</a:t>
            </a:r>
            <a:r>
              <a:rPr kumimoji="1" lang="ja-JP" altLang="en-US" dirty="0"/>
              <a:t>を実現する上で中心的役割を果たすのは「人」であり、人が繋がる</a:t>
            </a:r>
            <a:endParaRPr kumimoji="1" lang="en-US" altLang="ja-JP" dirty="0"/>
          </a:p>
          <a:p>
            <a:pPr algn="l"/>
            <a:r>
              <a:rPr kumimoji="1" lang="ja-JP" altLang="en-US" dirty="0"/>
              <a:t>「システム」と「意思決定・制御・最適化」を分析し、新たな技術と産業応用の</a:t>
            </a:r>
            <a:endParaRPr kumimoji="1" lang="en-US" altLang="ja-JP" dirty="0"/>
          </a:p>
          <a:p>
            <a:pPr algn="l"/>
            <a:r>
              <a:rPr kumimoji="1" lang="ja-JP" altLang="en-US" dirty="0"/>
              <a:t>解決策を提示することは現在のシステム分野に求められている。</a:t>
            </a:r>
            <a:endParaRPr kumimoji="1" lang="en-US" altLang="ja-JP" dirty="0"/>
          </a:p>
          <a:p>
            <a:pPr algn="l"/>
            <a:endParaRPr kumimoji="1" lang="en-US" altLang="ja-JP" dirty="0"/>
          </a:p>
          <a:p>
            <a:pPr algn="l"/>
            <a:endParaRPr kumimoji="1" lang="en-US" altLang="ja-JP" dirty="0"/>
          </a:p>
          <a:p>
            <a:pPr algn="l"/>
            <a:r>
              <a:rPr kumimoji="1" lang="en-US" altLang="ja-JP" dirty="0"/>
              <a:t>A.</a:t>
            </a:r>
            <a:r>
              <a:rPr kumimoji="1" lang="ja-JP" altLang="en-US" dirty="0"/>
              <a:t> 社会システムの中での意思決定</a:t>
            </a:r>
            <a:endParaRPr kumimoji="1" lang="en-US" altLang="ja-JP" dirty="0"/>
          </a:p>
          <a:p>
            <a:pPr algn="l"/>
            <a:r>
              <a:rPr kumimoji="1" lang="en-US" altLang="ja-JP" dirty="0"/>
              <a:t>B.</a:t>
            </a:r>
            <a:r>
              <a:rPr kumimoji="1" lang="ja-JP" altLang="en-US" dirty="0"/>
              <a:t> まちづくりにおけるシステム制御の活用</a:t>
            </a:r>
            <a:endParaRPr kumimoji="1" lang="en-US" altLang="ja-JP" dirty="0"/>
          </a:p>
          <a:p>
            <a:pPr algn="l"/>
            <a:r>
              <a:rPr kumimoji="1" lang="en-US" altLang="ja-JP" dirty="0"/>
              <a:t>C. </a:t>
            </a:r>
            <a:r>
              <a:rPr kumimoji="1" lang="ja-JP" altLang="en-US" dirty="0"/>
              <a:t>人と機械が共生・協調するための制御</a:t>
            </a:r>
            <a:endParaRPr kumimoji="1" lang="en-US" altLang="ja-JP" dirty="0"/>
          </a:p>
        </p:txBody>
      </p:sp>
      <p:sp>
        <p:nvSpPr>
          <p:cNvPr id="5" name="テキスト ボックス 4">
            <a:extLst>
              <a:ext uri="{FF2B5EF4-FFF2-40B4-BE49-F238E27FC236}">
                <a16:creationId xmlns:a16="http://schemas.microsoft.com/office/drawing/2014/main" id="{C8297108-7495-601A-224D-5F7E01F7583F}"/>
              </a:ext>
            </a:extLst>
          </p:cNvPr>
          <p:cNvSpPr txBox="1"/>
          <p:nvPr/>
        </p:nvSpPr>
        <p:spPr>
          <a:xfrm>
            <a:off x="3499736" y="4677945"/>
            <a:ext cx="5644264" cy="200055"/>
          </a:xfrm>
          <a:prstGeom prst="rect">
            <a:avLst/>
          </a:prstGeom>
          <a:noFill/>
        </p:spPr>
        <p:txBody>
          <a:bodyPr wrap="square" rtlCol="0">
            <a:spAutoFit/>
          </a:bodyPr>
          <a:lstStyle/>
          <a:p>
            <a:pPr algn="l"/>
            <a:r>
              <a:rPr kumimoji="1" lang="ja-JP" altLang="en-US" sz="700" dirty="0"/>
              <a:t>出展：「</a:t>
            </a:r>
            <a:r>
              <a:rPr kumimoji="1" lang="en-US" altLang="ja-JP" sz="700" dirty="0"/>
              <a:t>SoS</a:t>
            </a:r>
            <a:r>
              <a:rPr kumimoji="1" lang="ja-JP" altLang="en-US" sz="700" dirty="0"/>
              <a:t>（システムオブシステムズ）分科会について（草稿その１）」　</a:t>
            </a:r>
            <a:r>
              <a:rPr kumimoji="1" lang="en-US" altLang="ja-JP" sz="700" dirty="0"/>
              <a:t>2022/4/23 </a:t>
            </a:r>
            <a:r>
              <a:rPr kumimoji="1" lang="ja-JP" altLang="en-US" sz="700" dirty="0"/>
              <a:t>東京大学 大学院情報理工学系研究科 藤田政之</a:t>
            </a:r>
          </a:p>
        </p:txBody>
      </p:sp>
    </p:spTree>
    <p:extLst>
      <p:ext uri="{BB962C8B-B14F-4D97-AF65-F5344CB8AC3E}">
        <p14:creationId xmlns:p14="http://schemas.microsoft.com/office/powerpoint/2010/main" val="1950072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F023AD7-1067-6B87-4C90-CBEDD5916A28}"/>
              </a:ext>
            </a:extLst>
          </p:cNvPr>
          <p:cNvSpPr>
            <a:spLocks noGrp="1"/>
          </p:cNvSpPr>
          <p:nvPr>
            <p:ph type="sldNum" sz="quarter" idx="12"/>
          </p:nvPr>
        </p:nvSpPr>
        <p:spPr/>
        <p:txBody>
          <a:bodyPr/>
          <a:lstStyle/>
          <a:p>
            <a:fld id="{4D029D89-7B63-4C94-AD4D-2E4D6BB83637}" type="slidenum">
              <a:rPr kumimoji="1" lang="ja-JP" altLang="en-US" smtClean="0"/>
              <a:t>3</a:t>
            </a:fld>
            <a:endParaRPr kumimoji="1" lang="ja-JP" altLang="en-US"/>
          </a:p>
        </p:txBody>
      </p:sp>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234000" y="1116000"/>
            <a:ext cx="8280000" cy="1440000"/>
          </a:xfrm>
          <a:prstGeom prst="rect">
            <a:avLst/>
          </a:prstGeom>
        </p:spPr>
        <p:txBody>
          <a:bodyPr vert="horz" lIns="0" tIns="108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r>
              <a:rPr lang="ja-JP" altLang="en-US" dirty="0"/>
              <a:t>ふりかえり</a:t>
            </a:r>
          </a:p>
        </p:txBody>
      </p:sp>
    </p:spTree>
    <p:extLst>
      <p:ext uri="{BB962C8B-B14F-4D97-AF65-F5344CB8AC3E}">
        <p14:creationId xmlns:p14="http://schemas.microsoft.com/office/powerpoint/2010/main" val="413820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3041D-1784-42E9-B4F3-3CA69623B28B}"/>
              </a:ext>
            </a:extLst>
          </p:cNvPr>
          <p:cNvSpPr>
            <a:spLocks noGrp="1"/>
          </p:cNvSpPr>
          <p:nvPr>
            <p:ph type="title"/>
          </p:nvPr>
        </p:nvSpPr>
        <p:spPr/>
        <p:txBody>
          <a:bodyPr/>
          <a:lstStyle/>
          <a:p>
            <a:r>
              <a:rPr kumimoji="1" lang="ja-JP" altLang="en-US" dirty="0"/>
              <a:t>これまでの活動状況</a:t>
            </a:r>
          </a:p>
        </p:txBody>
      </p:sp>
      <p:sp>
        <p:nvSpPr>
          <p:cNvPr id="56" name="コンテンツ プレースホルダー 4">
            <a:extLst>
              <a:ext uri="{FF2B5EF4-FFF2-40B4-BE49-F238E27FC236}">
                <a16:creationId xmlns:a16="http://schemas.microsoft.com/office/drawing/2014/main" id="{0C266FEA-81C9-45FF-84EF-857761517A3A}"/>
              </a:ext>
            </a:extLst>
          </p:cNvPr>
          <p:cNvSpPr txBox="1">
            <a:spLocks/>
          </p:cNvSpPr>
          <p:nvPr/>
        </p:nvSpPr>
        <p:spPr bwMode="gray">
          <a:xfrm>
            <a:off x="337537" y="736923"/>
            <a:ext cx="8356758" cy="2898192"/>
          </a:xfrm>
          <a:prstGeom prst="rect">
            <a:avLst/>
          </a:prstGeom>
          <a:noFill/>
          <a:ln>
            <a:noFill/>
          </a:ln>
          <a:effectLst/>
        </p:spPr>
        <p:txBody>
          <a:bodyPr vert="horz" wrap="square" lIns="0" tIns="0" rIns="0" bIns="0" numCol="1" anchor="t" anchorCtr="0" compatLnSpc="1">
            <a:prstTxWarp prst="textNoShape">
              <a:avLst/>
            </a:prstTxWarp>
            <a:normAutofit/>
          </a:bodyPr>
          <a:lstStyle>
            <a:lvl1pPr marL="266700" indent="-266700" algn="l" defTabSz="809625" rtl="0" fontAlgn="ctr">
              <a:lnSpc>
                <a:spcPct val="100000"/>
              </a:lnSpc>
              <a:spcBef>
                <a:spcPct val="20000"/>
              </a:spcBef>
              <a:spcAft>
                <a:spcPct val="10000"/>
              </a:spcAft>
              <a:buClr>
                <a:srgbClr val="A30B1A"/>
              </a:buClr>
              <a:buFont typeface="Wingdings" pitchFamily="2" charset="2"/>
              <a:buChar char="n"/>
              <a:defRPr kumimoji="1" sz="2200">
                <a:solidFill>
                  <a:schemeClr val="tx1"/>
                </a:solidFill>
                <a:latin typeface="Arial" panose="020B0604020202020204" pitchFamily="34" charset="0"/>
                <a:ea typeface="ＭＳ Ｐゴシック" panose="020B0600070205080204" pitchFamily="50" charset="-128"/>
                <a:cs typeface="+mn-cs"/>
                <a:sym typeface="Arial" panose="020B0604020202020204" pitchFamily="34" charset="0"/>
              </a:defRPr>
            </a:lvl1pPr>
            <a:lvl2pPr marL="514350" indent="-246063" algn="l" defTabSz="809625" rtl="0" fontAlgn="ctr">
              <a:lnSpc>
                <a:spcPct val="100000"/>
              </a:lnSpc>
              <a:spcBef>
                <a:spcPct val="20000"/>
              </a:spcBef>
              <a:spcAft>
                <a:spcPct val="10000"/>
              </a:spcAft>
              <a:buClr>
                <a:srgbClr val="87867E"/>
              </a:buClr>
              <a:buFont typeface="Wingdings" pitchFamily="2" charset="2"/>
              <a:buChar char="n"/>
              <a:defRPr kumimoji="1">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2pPr>
            <a:lvl3pPr marL="677863" indent="-141288" algn="l" defTabSz="809625" rtl="0" fontAlgn="ctr">
              <a:lnSpc>
                <a:spcPct val="100000"/>
              </a:lnSpc>
              <a:spcBef>
                <a:spcPct val="20000"/>
              </a:spcBef>
              <a:spcAft>
                <a:spcPct val="10000"/>
              </a:spcAft>
              <a:buClr>
                <a:srgbClr val="808080"/>
              </a:buClr>
              <a:buFont typeface="Arial" panose="020B0604020202020204" pitchFamily="34" charset="0"/>
              <a:buChar char="•"/>
              <a:defRPr kumimoji="1" sz="16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3pPr>
            <a:lvl4pPr marL="814388" indent="-130175" algn="l" defTabSz="809625" rtl="0" fontAlgn="base">
              <a:lnSpc>
                <a:spcPct val="100000"/>
              </a:lnSpc>
              <a:spcBef>
                <a:spcPct val="20000"/>
              </a:spcBef>
              <a:spcAft>
                <a:spcPct val="10000"/>
              </a:spcAft>
              <a:buClr>
                <a:srgbClr val="87867E"/>
              </a:buClr>
              <a:buSzPct val="100000"/>
              <a:buFont typeface="Arial" panose="020B0604020202020204" pitchFamily="34" charset="0"/>
              <a:buChar char="•"/>
              <a:defRPr kumimoji="1" sz="14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4pPr>
            <a:lvl5pPr marL="2057400" indent="-228600" algn="l" defTabSz="809625" rtl="0" fontAlgn="base">
              <a:spcBef>
                <a:spcPct val="20000"/>
              </a:spcBef>
              <a:spcAft>
                <a:spcPct val="0"/>
              </a:spcAft>
              <a:buChar char="»"/>
              <a:defRPr kumimoji="1" sz="2000">
                <a:solidFill>
                  <a:schemeClr val="tx1"/>
                </a:solidFill>
                <a:latin typeface="+mn-lt"/>
                <a:ea typeface="+mn-ea"/>
              </a:defRPr>
            </a:lvl5pPr>
            <a:lvl6pPr marL="2514600" indent="-228600" algn="l" defTabSz="809625" rtl="0" fontAlgn="base">
              <a:spcBef>
                <a:spcPct val="20000"/>
              </a:spcBef>
              <a:spcAft>
                <a:spcPct val="0"/>
              </a:spcAft>
              <a:buChar char="»"/>
              <a:defRPr kumimoji="1" sz="2000">
                <a:solidFill>
                  <a:schemeClr val="tx1"/>
                </a:solidFill>
                <a:latin typeface="+mn-lt"/>
                <a:ea typeface="+mn-ea"/>
              </a:defRPr>
            </a:lvl6pPr>
            <a:lvl7pPr marL="2971800" indent="-228600" algn="l" defTabSz="809625" rtl="0" fontAlgn="base">
              <a:spcBef>
                <a:spcPct val="20000"/>
              </a:spcBef>
              <a:spcAft>
                <a:spcPct val="0"/>
              </a:spcAft>
              <a:buChar char="»"/>
              <a:defRPr kumimoji="1" sz="2000">
                <a:solidFill>
                  <a:schemeClr val="tx1"/>
                </a:solidFill>
                <a:latin typeface="+mn-lt"/>
                <a:ea typeface="+mn-ea"/>
              </a:defRPr>
            </a:lvl7pPr>
            <a:lvl8pPr marL="3429000" indent="-228600" algn="l" defTabSz="809625" rtl="0" fontAlgn="base">
              <a:spcBef>
                <a:spcPct val="20000"/>
              </a:spcBef>
              <a:spcAft>
                <a:spcPct val="0"/>
              </a:spcAft>
              <a:buChar char="»"/>
              <a:defRPr kumimoji="1" sz="2000">
                <a:solidFill>
                  <a:schemeClr val="tx1"/>
                </a:solidFill>
                <a:latin typeface="+mn-lt"/>
                <a:ea typeface="+mn-ea"/>
              </a:defRPr>
            </a:lvl8pPr>
            <a:lvl9pPr marL="3886200" indent="-228600" algn="l" defTabSz="809625" rtl="0" fontAlgn="base">
              <a:spcBef>
                <a:spcPct val="20000"/>
              </a:spcBef>
              <a:spcAft>
                <a:spcPct val="0"/>
              </a:spcAft>
              <a:buChar char="»"/>
              <a:defRPr kumimoji="1" sz="2000">
                <a:solidFill>
                  <a:schemeClr val="tx1"/>
                </a:solidFill>
                <a:latin typeface="+mn-lt"/>
                <a:ea typeface="+mn-ea"/>
              </a:defRPr>
            </a:lvl9pPr>
          </a:lstStyle>
          <a:p>
            <a:pPr marL="266687" indent="-266687" defTabSz="809605"/>
            <a:r>
              <a:rPr lang="ja-JP" altLang="en-US" sz="2100" kern="0" dirty="0">
                <a:latin typeface="Meiryo UI" panose="020B0604030504040204" pitchFamily="50" charset="-128"/>
                <a:ea typeface="Meiryo UI" panose="020B0604030504040204" pitchFamily="50" charset="-128"/>
              </a:rPr>
              <a:t>システムオブシステムズ</a:t>
            </a:r>
            <a:r>
              <a:rPr lang="en-US" altLang="ja-JP" sz="2100" kern="0" dirty="0">
                <a:latin typeface="Meiryo UI" panose="020B0604030504040204" pitchFamily="50" charset="-128"/>
                <a:ea typeface="Meiryo UI" panose="020B0604030504040204" pitchFamily="50" charset="-128"/>
              </a:rPr>
              <a:t>(SoS)</a:t>
            </a:r>
            <a:r>
              <a:rPr lang="ja-JP" altLang="en-US" sz="2100" kern="0" dirty="0">
                <a:latin typeface="Meiryo UI" panose="020B0604030504040204" pitchFamily="50" charset="-128"/>
                <a:ea typeface="Meiryo UI" panose="020B0604030504040204" pitchFamily="50" charset="-128"/>
              </a:rPr>
              <a:t>分科会進捗状況</a:t>
            </a:r>
            <a:endParaRPr lang="en-US" altLang="ja-JP" sz="2100" kern="0" dirty="0">
              <a:latin typeface="Meiryo UI" panose="020B0604030504040204" pitchFamily="50" charset="-128"/>
              <a:ea typeface="Meiryo UI" panose="020B0604030504040204" pitchFamily="50" charset="-128"/>
            </a:endParaRPr>
          </a:p>
          <a:p>
            <a:pPr marL="452424" lvl="1" indent="-266687" defTabSz="809605"/>
            <a:r>
              <a:rPr lang="en-US" altLang="ja-JP" kern="0" dirty="0">
                <a:latin typeface="Meiryo UI" panose="020B0604030504040204" pitchFamily="50" charset="-128"/>
                <a:ea typeface="Meiryo UI" panose="020B0604030504040204" pitchFamily="50" charset="-128"/>
              </a:rPr>
              <a:t>CPHS</a:t>
            </a:r>
            <a:r>
              <a:rPr lang="ja-JP" altLang="en-US" kern="0" dirty="0">
                <a:latin typeface="Meiryo UI" panose="020B0604030504040204" pitchFamily="50" charset="-128"/>
                <a:ea typeface="Meiryo UI" panose="020B0604030504040204" pitchFamily="50" charset="-128"/>
              </a:rPr>
              <a:t>（</a:t>
            </a:r>
            <a:r>
              <a:rPr lang="en-US" altLang="ja-JP" kern="0" dirty="0">
                <a:latin typeface="Meiryo UI" panose="020B0604030504040204" pitchFamily="50" charset="-128"/>
                <a:ea typeface="Meiryo UI" panose="020B0604030504040204" pitchFamily="50" charset="-128"/>
              </a:rPr>
              <a:t>Cyber-Physical Human Systems</a:t>
            </a:r>
            <a:r>
              <a:rPr lang="ja-JP" altLang="en-US" kern="0" dirty="0">
                <a:latin typeface="Meiryo UI" panose="020B0604030504040204" pitchFamily="50" charset="-128"/>
                <a:ea typeface="Meiryo UI" panose="020B0604030504040204" pitchFamily="50" charset="-128"/>
              </a:rPr>
              <a:t>）の観点から</a:t>
            </a:r>
            <a:r>
              <a:rPr lang="en-US" altLang="ja-JP" kern="0" dirty="0">
                <a:latin typeface="Meiryo UI" panose="020B0604030504040204" pitchFamily="50" charset="-128"/>
                <a:ea typeface="Meiryo UI" panose="020B0604030504040204" pitchFamily="50" charset="-128"/>
              </a:rPr>
              <a:t>SoS</a:t>
            </a:r>
            <a:r>
              <a:rPr lang="ja-JP" altLang="en-US" kern="0" dirty="0">
                <a:latin typeface="Meiryo UI" panose="020B0604030504040204" pitchFamily="50" charset="-128"/>
                <a:ea typeface="Meiryo UI" panose="020B0604030504040204" pitchFamily="50" charset="-128"/>
              </a:rPr>
              <a:t>を議論</a:t>
            </a:r>
            <a:endParaRPr lang="en-US" altLang="ja-JP" kern="0" dirty="0">
              <a:latin typeface="Meiryo UI" panose="020B0604030504040204" pitchFamily="50" charset="-128"/>
              <a:ea typeface="Meiryo UI" panose="020B0604030504040204" pitchFamily="50" charset="-128"/>
            </a:endParaRPr>
          </a:p>
          <a:p>
            <a:pPr marL="452424" lvl="1" indent="-266687" defTabSz="809605"/>
            <a:r>
              <a:rPr lang="ja-JP" altLang="en-US" kern="0" dirty="0">
                <a:latin typeface="Meiryo UI" panose="020B0604030504040204" pitchFamily="50" charset="-128"/>
                <a:ea typeface="Meiryo UI" panose="020B0604030504040204" pitchFamily="50" charset="-128"/>
              </a:rPr>
              <a:t>ボトムアップのアプローチで企業の方々の目線で事例を収集するところからスタート</a:t>
            </a:r>
            <a:endParaRPr lang="en-US" altLang="ja-JP" kern="0" dirty="0">
              <a:latin typeface="Meiryo UI" panose="020B0604030504040204" pitchFamily="50" charset="-128"/>
              <a:ea typeface="Meiryo UI" panose="020B0604030504040204" pitchFamily="50" charset="-128"/>
            </a:endParaRPr>
          </a:p>
          <a:p>
            <a:pPr marL="452424" lvl="1" indent="-266687" defTabSz="809605"/>
            <a:r>
              <a:rPr lang="ja-JP" altLang="en-US" kern="0" dirty="0">
                <a:latin typeface="Meiryo UI" panose="020B0604030504040204" pitchFamily="50" charset="-128"/>
                <a:ea typeface="Meiryo UI" panose="020B0604030504040204" pitchFamily="50" charset="-128"/>
              </a:rPr>
              <a:t>これまでに、</a:t>
            </a:r>
            <a:r>
              <a:rPr lang="en-US" altLang="ja-JP" kern="0" dirty="0">
                <a:latin typeface="Meiryo UI" panose="020B0604030504040204" pitchFamily="50" charset="-128"/>
                <a:ea typeface="Meiryo UI" panose="020B0604030504040204" pitchFamily="50" charset="-128"/>
              </a:rPr>
              <a:t>SDGs</a:t>
            </a:r>
            <a:r>
              <a:rPr lang="ja-JP" altLang="en-US" kern="0" dirty="0">
                <a:latin typeface="Meiryo UI" panose="020B0604030504040204" pitchFamily="50" charset="-128"/>
                <a:ea typeface="Meiryo UI" panose="020B0604030504040204" pitchFamily="50" charset="-128"/>
              </a:rPr>
              <a:t>の観点からのシステム利用の目的の概要を、産業分野の観点からはシステム利用がどのような産業を跨ったものかについて整理実施</a:t>
            </a:r>
            <a:endParaRPr lang="en-US" altLang="ja-JP" kern="0" dirty="0">
              <a:latin typeface="Meiryo UI" panose="020B0604030504040204" pitchFamily="50" charset="-128"/>
              <a:ea typeface="Meiryo UI" panose="020B0604030504040204" pitchFamily="50" charset="-128"/>
            </a:endParaRPr>
          </a:p>
          <a:p>
            <a:pPr marL="452424" lvl="1" indent="-266687" defTabSz="809605"/>
            <a:r>
              <a:rPr lang="en-US" altLang="ja-JP" kern="0" dirty="0">
                <a:latin typeface="Meiryo UI" panose="020B0604030504040204" pitchFamily="50" charset="-128"/>
                <a:ea typeface="Meiryo UI" panose="020B0604030504040204" pitchFamily="50" charset="-128"/>
              </a:rPr>
              <a:t>Human</a:t>
            </a:r>
            <a:r>
              <a:rPr lang="ja-JP" altLang="en-US" kern="0" dirty="0">
                <a:latin typeface="Meiryo UI" panose="020B0604030504040204" pitchFamily="50" charset="-128"/>
                <a:ea typeface="Meiryo UI" panose="020B0604030504040204" pitchFamily="50" charset="-128"/>
              </a:rPr>
              <a:t>の要素をもう少し深堀して議論予定（</a:t>
            </a:r>
            <a:r>
              <a:rPr lang="en-US" altLang="ja-JP" kern="0" dirty="0">
                <a:latin typeface="Meiryo UI" panose="020B0604030504040204" pitchFamily="50" charset="-128"/>
                <a:ea typeface="Meiryo UI" panose="020B0604030504040204" pitchFamily="50" charset="-128"/>
              </a:rPr>
              <a:t>CPHS</a:t>
            </a:r>
            <a:r>
              <a:rPr lang="ja-JP" altLang="en-US" kern="0" dirty="0">
                <a:latin typeface="Meiryo UI" panose="020B0604030504040204" pitchFamily="50" charset="-128"/>
                <a:ea typeface="Meiryo UI" panose="020B0604030504040204" pitchFamily="50" charset="-128"/>
              </a:rPr>
              <a:t>を捉えていく上での特徴等）</a:t>
            </a:r>
            <a:endParaRPr lang="en-US" altLang="ja-JP" kern="0" dirty="0">
              <a:latin typeface="Meiryo UI" panose="020B0604030504040204" pitchFamily="50" charset="-128"/>
              <a:ea typeface="Meiryo UI" panose="020B0604030504040204" pitchFamily="50" charset="-128"/>
            </a:endParaRPr>
          </a:p>
        </p:txBody>
      </p:sp>
      <p:sp>
        <p:nvSpPr>
          <p:cNvPr id="26" name="スライド番号プレースホルダー 25">
            <a:extLst>
              <a:ext uri="{FF2B5EF4-FFF2-40B4-BE49-F238E27FC236}">
                <a16:creationId xmlns:a16="http://schemas.microsoft.com/office/drawing/2014/main" id="{E18B7823-7F74-DC01-AAA3-30E6421C9693}"/>
              </a:ext>
            </a:extLst>
          </p:cNvPr>
          <p:cNvSpPr>
            <a:spLocks noGrp="1"/>
          </p:cNvSpPr>
          <p:nvPr>
            <p:ph type="sldNum" sz="quarter" idx="12"/>
          </p:nvPr>
        </p:nvSpPr>
        <p:spPr/>
        <p:txBody>
          <a:bodyPr/>
          <a:lstStyle/>
          <a:p>
            <a:fld id="{4D029D89-7B63-4C94-AD4D-2E4D6BB83637}" type="slidenum">
              <a:rPr kumimoji="1" lang="ja-JP" altLang="en-US" smtClean="0"/>
              <a:t>4</a:t>
            </a:fld>
            <a:endParaRPr kumimoji="1" lang="ja-JP" altLang="en-US"/>
          </a:p>
        </p:txBody>
      </p:sp>
    </p:spTree>
    <p:extLst>
      <p:ext uri="{BB962C8B-B14F-4D97-AF65-F5344CB8AC3E}">
        <p14:creationId xmlns:p14="http://schemas.microsoft.com/office/powerpoint/2010/main" val="1421413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21BA8F-28EC-EEFE-C8F5-9A52B7A2A209}"/>
              </a:ext>
            </a:extLst>
          </p:cNvPr>
          <p:cNvSpPr>
            <a:spLocks noGrp="1"/>
          </p:cNvSpPr>
          <p:nvPr>
            <p:ph type="title"/>
          </p:nvPr>
        </p:nvSpPr>
        <p:spPr/>
        <p:txBody>
          <a:bodyPr/>
          <a:lstStyle/>
          <a:p>
            <a:r>
              <a:rPr kumimoji="1" lang="ja-JP" altLang="en-US" dirty="0"/>
              <a:t>検討内容と方法</a:t>
            </a:r>
          </a:p>
        </p:txBody>
      </p:sp>
      <p:sp>
        <p:nvSpPr>
          <p:cNvPr id="3" name="コンテンツ プレースホルダー 2">
            <a:extLst>
              <a:ext uri="{FF2B5EF4-FFF2-40B4-BE49-F238E27FC236}">
                <a16:creationId xmlns:a16="http://schemas.microsoft.com/office/drawing/2014/main" id="{A462B574-8E0C-57D9-EC3D-3E8FF5C9AB4F}"/>
              </a:ext>
            </a:extLst>
          </p:cNvPr>
          <p:cNvSpPr>
            <a:spLocks noGrp="1"/>
          </p:cNvSpPr>
          <p:nvPr>
            <p:ph idx="1"/>
          </p:nvPr>
        </p:nvSpPr>
        <p:spPr/>
        <p:txBody>
          <a:bodyPr/>
          <a:lstStyle/>
          <a:p>
            <a:r>
              <a:rPr kumimoji="1" lang="en-US" altLang="ja-JP" sz="2000" dirty="0"/>
              <a:t>CPHS</a:t>
            </a:r>
            <a:r>
              <a:rPr kumimoji="1" lang="ja-JP" altLang="en-US" sz="2000" dirty="0"/>
              <a:t>に求められるインターフェースを含むアーキテクチャの仮説の定義</a:t>
            </a:r>
          </a:p>
          <a:p>
            <a:pPr lvl="1"/>
            <a:r>
              <a:rPr kumimoji="1" lang="en-US" altLang="ja-JP" sz="1600" dirty="0"/>
              <a:t>Cyber</a:t>
            </a:r>
            <a:r>
              <a:rPr kumimoji="1" lang="ja-JP" altLang="en-US" sz="1600" dirty="0"/>
              <a:t>と</a:t>
            </a:r>
            <a:r>
              <a:rPr kumimoji="1" lang="en-US" altLang="ja-JP" sz="1600" dirty="0"/>
              <a:t>Physical</a:t>
            </a:r>
            <a:r>
              <a:rPr kumimoji="1" lang="ja-JP" altLang="en-US" sz="1600" dirty="0"/>
              <a:t>に人間（</a:t>
            </a:r>
            <a:r>
              <a:rPr kumimoji="1" lang="en-US" altLang="ja-JP" sz="1600" dirty="0"/>
              <a:t>Human</a:t>
            </a:r>
            <a:r>
              <a:rPr kumimoji="1" lang="ja-JP" altLang="en-US" sz="1600" dirty="0"/>
              <a:t>）や社会を掛け算（</a:t>
            </a:r>
            <a:r>
              <a:rPr kumimoji="1" lang="en-US" altLang="ja-JP" sz="1600" dirty="0"/>
              <a:t>×</a:t>
            </a:r>
            <a:r>
              <a:rPr kumimoji="1" lang="ja-JP" altLang="en-US" sz="1600" dirty="0"/>
              <a:t>）したものであり，加えて</a:t>
            </a:r>
            <a:r>
              <a:rPr kumimoji="1" lang="en-US" altLang="ja-JP" sz="1600" dirty="0"/>
              <a:t>Physical</a:t>
            </a:r>
            <a:r>
              <a:rPr kumimoji="1" lang="ja-JP" altLang="en-US" sz="1600" dirty="0"/>
              <a:t>の中でもエネルギーとモビリティのように異分野をセクターカップリングしている領域を想定したアーキテクチャ（都市</a:t>
            </a:r>
            <a:r>
              <a:rPr kumimoji="1" lang="en-US" altLang="ja-JP" sz="1600" dirty="0"/>
              <a:t>OS</a:t>
            </a:r>
            <a:r>
              <a:rPr kumimoji="1" lang="ja-JP" altLang="en-US" sz="1600" dirty="0"/>
              <a:t>等）を議論する．</a:t>
            </a:r>
          </a:p>
          <a:p>
            <a:pPr lvl="2"/>
            <a:r>
              <a:rPr kumimoji="1" lang="ja-JP" altLang="en-US" sz="1400" dirty="0"/>
              <a:t>システムパフォーマンス</a:t>
            </a:r>
          </a:p>
          <a:p>
            <a:pPr lvl="2"/>
            <a:r>
              <a:rPr kumimoji="1" lang="ja-JP" altLang="en-US" sz="1400" dirty="0"/>
              <a:t>システムレジリエンス</a:t>
            </a:r>
          </a:p>
          <a:p>
            <a:pPr lvl="2"/>
            <a:r>
              <a:rPr kumimoji="1" lang="en-US" altLang="ja-JP" sz="1400" dirty="0"/>
              <a:t>※</a:t>
            </a:r>
            <a:r>
              <a:rPr kumimoji="1" lang="ja-JP" altLang="en-US" sz="1400" dirty="0"/>
              <a:t>アーキテクチャモデルの設定にあたり、既存の</a:t>
            </a:r>
            <a:r>
              <a:rPr kumimoji="1" lang="en-US" altLang="ja-JP" sz="1400" dirty="0"/>
              <a:t>SoS</a:t>
            </a:r>
            <a:r>
              <a:rPr kumimoji="1" lang="ja-JP" altLang="en-US" sz="1400" dirty="0"/>
              <a:t>・</a:t>
            </a:r>
            <a:r>
              <a:rPr kumimoji="1" lang="en-US" altLang="ja-JP" sz="1400" dirty="0"/>
              <a:t>CPHS</a:t>
            </a:r>
            <a:r>
              <a:rPr kumimoji="1" lang="ja-JP" altLang="en-US" sz="1400" dirty="0"/>
              <a:t>の事例調査・分析（ケーススタディ）を行い参照する。</a:t>
            </a:r>
          </a:p>
          <a:p>
            <a:r>
              <a:rPr kumimoji="1" lang="ja-JP" altLang="en-US" sz="2000" dirty="0"/>
              <a:t>評価方法の検討</a:t>
            </a:r>
          </a:p>
          <a:p>
            <a:pPr lvl="1"/>
            <a:r>
              <a:rPr kumimoji="1" lang="ja-JP" altLang="en-US" sz="1600" dirty="0"/>
              <a:t>単一業界における成果よりも，複数業界を含めた成果の方が高パフォーマンスとなる条件に関する仮説（ホモジーニアスなシステム単体よりも、ヘテロジーニアスなシステム連携を採用するための方式）</a:t>
            </a:r>
          </a:p>
          <a:p>
            <a:pPr lvl="1"/>
            <a:r>
              <a:rPr kumimoji="1" lang="ja-JP" altLang="en-US" sz="1600" dirty="0"/>
              <a:t>イノベーションが創出できるか</a:t>
            </a:r>
          </a:p>
          <a:p>
            <a:pPr lvl="1"/>
            <a:r>
              <a:rPr kumimoji="1" lang="ja-JP" altLang="en-US" sz="1600" dirty="0"/>
              <a:t>その他の評価軸</a:t>
            </a:r>
          </a:p>
          <a:p>
            <a:endParaRPr kumimoji="1" lang="ja-JP" altLang="en-US" sz="2000" dirty="0"/>
          </a:p>
          <a:p>
            <a:endParaRPr kumimoji="1" lang="ja-JP" altLang="en-US" sz="2000" dirty="0"/>
          </a:p>
        </p:txBody>
      </p:sp>
      <p:sp>
        <p:nvSpPr>
          <p:cNvPr id="4" name="スライド番号プレースホルダー 3">
            <a:extLst>
              <a:ext uri="{FF2B5EF4-FFF2-40B4-BE49-F238E27FC236}">
                <a16:creationId xmlns:a16="http://schemas.microsoft.com/office/drawing/2014/main" id="{200DF369-6EB0-A169-9D10-0CFD79FDE33A}"/>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D029D89-7B63-4C94-AD4D-2E4D6BB83637}" type="slidenum">
              <a:rPr kumimoji="1" lang="ja-JP" altLang="en-US" sz="800" b="0" i="0" u="none" strike="noStrike" kern="1200" cap="none" spc="0" normalizeH="0" baseline="0" noProof="0" smtClean="0">
                <a:ln>
                  <a:noFill/>
                </a:ln>
                <a:solidFill>
                  <a:srgbClr val="000000"/>
                </a:solidFill>
                <a:effectLst/>
                <a:uLnTx/>
                <a:uFillTx/>
                <a:latin typeface="Arial" panose="020B0604020202020204" pitchFamily="34" charset="0"/>
                <a:ea typeface="メイリオ"/>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1" lang="ja-JP" altLang="en-US" sz="800" b="0" i="0" u="none" strike="noStrike" kern="1200" cap="none" spc="0" normalizeH="0" baseline="0" noProof="0">
              <a:ln>
                <a:noFill/>
              </a:ln>
              <a:solidFill>
                <a:srgbClr val="000000"/>
              </a:solidFill>
              <a:effectLst/>
              <a:uLnTx/>
              <a:uFillTx/>
              <a:latin typeface="Arial" panose="020B0604020202020204" pitchFamily="34" charset="0"/>
              <a:ea typeface="メイリオ"/>
              <a:cs typeface="Arial" panose="020B0604020202020204" pitchFamily="34" charset="0"/>
            </a:endParaRPr>
          </a:p>
        </p:txBody>
      </p:sp>
    </p:spTree>
    <p:extLst>
      <p:ext uri="{BB962C8B-B14F-4D97-AF65-F5344CB8AC3E}">
        <p14:creationId xmlns:p14="http://schemas.microsoft.com/office/powerpoint/2010/main" val="28064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F023AD7-1067-6B87-4C90-CBEDD5916A28}"/>
              </a:ext>
            </a:extLst>
          </p:cNvPr>
          <p:cNvSpPr>
            <a:spLocks noGrp="1"/>
          </p:cNvSpPr>
          <p:nvPr>
            <p:ph type="sldNum" sz="quarter" idx="12"/>
          </p:nvPr>
        </p:nvSpPr>
        <p:spPr/>
        <p:txBody>
          <a:bodyPr/>
          <a:lstStyle/>
          <a:p>
            <a:fld id="{4D029D89-7B63-4C94-AD4D-2E4D6BB83637}" type="slidenum">
              <a:rPr kumimoji="1" lang="ja-JP" altLang="en-US" smtClean="0"/>
              <a:t>6</a:t>
            </a:fld>
            <a:endParaRPr kumimoji="1" lang="ja-JP" altLang="en-US"/>
          </a:p>
        </p:txBody>
      </p:sp>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234000" y="1116000"/>
            <a:ext cx="8280000" cy="1440000"/>
          </a:xfrm>
          <a:prstGeom prst="rect">
            <a:avLst/>
          </a:prstGeom>
        </p:spPr>
        <p:txBody>
          <a:bodyPr vert="horz" lIns="0" tIns="108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r>
              <a:rPr lang="ja-JP" altLang="en-US" dirty="0"/>
              <a:t>システムにおける人間の役割・パターン</a:t>
            </a:r>
            <a:endParaRPr lang="en-US" altLang="ja-JP" dirty="0"/>
          </a:p>
          <a:p>
            <a:r>
              <a:rPr lang="ja-JP" altLang="en-US" dirty="0"/>
              <a:t>（藤田先生の分科会草稿より）</a:t>
            </a:r>
          </a:p>
        </p:txBody>
      </p:sp>
    </p:spTree>
    <p:extLst>
      <p:ext uri="{BB962C8B-B14F-4D97-AF65-F5344CB8AC3E}">
        <p14:creationId xmlns:p14="http://schemas.microsoft.com/office/powerpoint/2010/main" val="3333916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59BD3-6C3F-D589-5A24-740F34682443}"/>
              </a:ext>
            </a:extLst>
          </p:cNvPr>
          <p:cNvSpPr>
            <a:spLocks noGrp="1"/>
          </p:cNvSpPr>
          <p:nvPr>
            <p:ph type="title"/>
          </p:nvPr>
        </p:nvSpPr>
        <p:spPr/>
        <p:txBody>
          <a:bodyPr/>
          <a:lstStyle/>
          <a:p>
            <a:r>
              <a:rPr kumimoji="1" lang="ja-JP" altLang="en-US" dirty="0"/>
              <a:t>システム</a:t>
            </a:r>
            <a:r>
              <a:rPr lang="ja-JP" altLang="en-US" dirty="0"/>
              <a:t>における人間の役割</a:t>
            </a:r>
            <a:r>
              <a:rPr kumimoji="1" lang="ja-JP" altLang="en-US" dirty="0"/>
              <a:t>・パターン</a:t>
            </a:r>
          </a:p>
        </p:txBody>
      </p:sp>
      <p:sp>
        <p:nvSpPr>
          <p:cNvPr id="3" name="スライド番号プレースホルダー 2">
            <a:extLst>
              <a:ext uri="{FF2B5EF4-FFF2-40B4-BE49-F238E27FC236}">
                <a16:creationId xmlns:a16="http://schemas.microsoft.com/office/drawing/2014/main" id="{7F8AECF6-3262-EF95-AE9F-8EDB86484E17}"/>
              </a:ext>
            </a:extLst>
          </p:cNvPr>
          <p:cNvSpPr>
            <a:spLocks noGrp="1"/>
          </p:cNvSpPr>
          <p:nvPr>
            <p:ph type="sldNum" sz="quarter" idx="12"/>
          </p:nvPr>
        </p:nvSpPr>
        <p:spPr/>
        <p:txBody>
          <a:bodyPr/>
          <a:lstStyle/>
          <a:p>
            <a:fld id="{4D029D89-7B63-4C94-AD4D-2E4D6BB83637}" type="slidenum">
              <a:rPr kumimoji="1" lang="ja-JP" altLang="en-US" smtClean="0"/>
              <a:t>7</a:t>
            </a:fld>
            <a:endParaRPr kumimoji="1" lang="ja-JP" altLang="en-US"/>
          </a:p>
        </p:txBody>
      </p:sp>
      <p:sp>
        <p:nvSpPr>
          <p:cNvPr id="4" name="テキスト ボックス 3">
            <a:extLst>
              <a:ext uri="{FF2B5EF4-FFF2-40B4-BE49-F238E27FC236}">
                <a16:creationId xmlns:a16="http://schemas.microsoft.com/office/drawing/2014/main" id="{A8C4D4B2-9730-3362-FCF6-B8F2ECD7B0C8}"/>
              </a:ext>
            </a:extLst>
          </p:cNvPr>
          <p:cNvSpPr txBox="1"/>
          <p:nvPr/>
        </p:nvSpPr>
        <p:spPr>
          <a:xfrm>
            <a:off x="234000" y="816586"/>
            <a:ext cx="8728293" cy="2308324"/>
          </a:xfrm>
          <a:prstGeom prst="rect">
            <a:avLst/>
          </a:prstGeom>
          <a:noFill/>
        </p:spPr>
        <p:txBody>
          <a:bodyPr wrap="square" rtlCol="0">
            <a:spAutoFit/>
          </a:bodyPr>
          <a:lstStyle/>
          <a:p>
            <a:pPr algn="l"/>
            <a:r>
              <a:rPr kumimoji="1" lang="ja-JP" altLang="en-US" dirty="0"/>
              <a:t>藤田先生が草稿その１で述べておられるシステムにおける人間の役割・パターンを</a:t>
            </a:r>
            <a:endParaRPr kumimoji="1" lang="en-US" altLang="ja-JP" dirty="0"/>
          </a:p>
          <a:p>
            <a:pPr algn="l"/>
            <a:r>
              <a:rPr kumimoji="1" lang="ja-JP" altLang="en-US" dirty="0"/>
              <a:t>システムの発展順に並べると以下の順になると考え事例を分類（事務局）。</a:t>
            </a:r>
            <a:endParaRPr kumimoji="1" lang="en-US" altLang="ja-JP" dirty="0"/>
          </a:p>
          <a:p>
            <a:pPr algn="l"/>
            <a:endParaRPr kumimoji="1" lang="en-US" altLang="ja-JP" dirty="0"/>
          </a:p>
          <a:p>
            <a:pPr algn="l"/>
            <a:r>
              <a:rPr kumimoji="1" lang="en-US" altLang="ja-JP" dirty="0"/>
              <a:t>A.</a:t>
            </a:r>
            <a:r>
              <a:rPr kumimoji="1" lang="ja-JP" altLang="en-US" dirty="0"/>
              <a:t> 人間が工学システムのスーパーバイザやオペレータの役割を担う</a:t>
            </a:r>
            <a:endParaRPr kumimoji="1" lang="en-US" altLang="ja-JP" dirty="0"/>
          </a:p>
          <a:p>
            <a:pPr algn="l"/>
            <a:r>
              <a:rPr kumimoji="1" lang="en-US" altLang="ja-JP" dirty="0"/>
              <a:t>B.</a:t>
            </a:r>
            <a:r>
              <a:rPr kumimoji="1" lang="ja-JP" altLang="en-US" dirty="0"/>
              <a:t> 人間自体が制御すべき対象となる</a:t>
            </a:r>
            <a:endParaRPr kumimoji="1" lang="en-US" altLang="ja-JP" dirty="0"/>
          </a:p>
          <a:p>
            <a:r>
              <a:rPr kumimoji="1" lang="en-US" altLang="ja-JP" dirty="0"/>
              <a:t>C.</a:t>
            </a:r>
            <a:r>
              <a:rPr kumimoji="1" lang="ja-JP" altLang="en-US" dirty="0"/>
              <a:t> 人間が工学システムに目的・価値を与える</a:t>
            </a:r>
            <a:endParaRPr kumimoji="1" lang="en-US" altLang="ja-JP" dirty="0"/>
          </a:p>
          <a:p>
            <a:r>
              <a:rPr kumimoji="1" lang="ja-JP" altLang="en-US" dirty="0"/>
              <a:t>　</a:t>
            </a:r>
            <a:r>
              <a:rPr kumimoji="1" lang="en-US" altLang="ja-JP" dirty="0"/>
              <a:t>※</a:t>
            </a:r>
            <a:r>
              <a:rPr kumimoji="1" lang="ja-JP" altLang="en-US" dirty="0"/>
              <a:t>目的にも粒度（小～大）は様々あり</a:t>
            </a:r>
            <a:endParaRPr kumimoji="1" lang="en-US" altLang="ja-JP" dirty="0"/>
          </a:p>
          <a:p>
            <a:r>
              <a:rPr kumimoji="1" lang="en-US" altLang="ja-JP" dirty="0"/>
              <a:t>D. </a:t>
            </a:r>
            <a:r>
              <a:rPr kumimoji="1" lang="ja-JP" altLang="en-US" dirty="0"/>
              <a:t>人間を工学システムと共生する主体とみなす</a:t>
            </a:r>
            <a:endParaRPr kumimoji="1" lang="en-US" altLang="ja-JP" dirty="0"/>
          </a:p>
        </p:txBody>
      </p:sp>
      <p:sp>
        <p:nvSpPr>
          <p:cNvPr id="5" name="正方形/長方形 4">
            <a:extLst>
              <a:ext uri="{FF2B5EF4-FFF2-40B4-BE49-F238E27FC236}">
                <a16:creationId xmlns:a16="http://schemas.microsoft.com/office/drawing/2014/main" id="{32F4A86B-5716-5CAD-ED52-26C4F588C8C9}"/>
              </a:ext>
            </a:extLst>
          </p:cNvPr>
          <p:cNvSpPr/>
          <p:nvPr/>
        </p:nvSpPr>
        <p:spPr>
          <a:xfrm>
            <a:off x="357555" y="3512124"/>
            <a:ext cx="8646165" cy="6552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多様な個々のシナリオにおいて、人間および人間とサイバーフィジカルシステムとの相互作用をいかにモデル化し、</a:t>
            </a:r>
            <a:r>
              <a:rPr kumimoji="1" lang="en-US" altLang="ja-JP" dirty="0">
                <a:solidFill>
                  <a:schemeClr val="tx1"/>
                </a:solidFill>
              </a:rPr>
              <a:t>CPS</a:t>
            </a:r>
            <a:r>
              <a:rPr kumimoji="1" lang="ja-JP" altLang="en-US" dirty="0">
                <a:solidFill>
                  <a:schemeClr val="tx1"/>
                </a:solidFill>
              </a:rPr>
              <a:t>の設計に役立てるかが重要課題</a:t>
            </a:r>
          </a:p>
        </p:txBody>
      </p:sp>
      <p:sp>
        <p:nvSpPr>
          <p:cNvPr id="6" name="テキスト ボックス 5">
            <a:extLst>
              <a:ext uri="{FF2B5EF4-FFF2-40B4-BE49-F238E27FC236}">
                <a16:creationId xmlns:a16="http://schemas.microsoft.com/office/drawing/2014/main" id="{A11C0145-2449-E07B-EEAF-A16977F02F27}"/>
              </a:ext>
            </a:extLst>
          </p:cNvPr>
          <p:cNvSpPr txBox="1"/>
          <p:nvPr/>
        </p:nvSpPr>
        <p:spPr>
          <a:xfrm>
            <a:off x="3499736" y="4677945"/>
            <a:ext cx="5644264" cy="200055"/>
          </a:xfrm>
          <a:prstGeom prst="rect">
            <a:avLst/>
          </a:prstGeom>
          <a:noFill/>
        </p:spPr>
        <p:txBody>
          <a:bodyPr wrap="square" rtlCol="0">
            <a:spAutoFit/>
          </a:bodyPr>
          <a:lstStyle/>
          <a:p>
            <a:pPr algn="l"/>
            <a:r>
              <a:rPr kumimoji="1" lang="ja-JP" altLang="en-US" sz="700" dirty="0"/>
              <a:t>出展：「</a:t>
            </a:r>
            <a:r>
              <a:rPr kumimoji="1" lang="en-US" altLang="ja-JP" sz="700" dirty="0"/>
              <a:t>SoS</a:t>
            </a:r>
            <a:r>
              <a:rPr kumimoji="1" lang="ja-JP" altLang="en-US" sz="700" dirty="0"/>
              <a:t>（システムオブシステムズ）分科会について（草稿その１）」　</a:t>
            </a:r>
            <a:r>
              <a:rPr kumimoji="1" lang="en-US" altLang="ja-JP" sz="700" dirty="0"/>
              <a:t>2022/4/23 </a:t>
            </a:r>
            <a:r>
              <a:rPr kumimoji="1" lang="ja-JP" altLang="en-US" sz="700" dirty="0"/>
              <a:t>東京大学 大学院情報理工学系研究科 藤田政之</a:t>
            </a:r>
          </a:p>
        </p:txBody>
      </p:sp>
    </p:spTree>
    <p:extLst>
      <p:ext uri="{BB962C8B-B14F-4D97-AF65-F5344CB8AC3E}">
        <p14:creationId xmlns:p14="http://schemas.microsoft.com/office/powerpoint/2010/main" val="208781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F023AD7-1067-6B87-4C90-CBEDD5916A28}"/>
              </a:ext>
            </a:extLst>
          </p:cNvPr>
          <p:cNvSpPr>
            <a:spLocks noGrp="1"/>
          </p:cNvSpPr>
          <p:nvPr>
            <p:ph type="sldNum" sz="quarter" idx="12"/>
          </p:nvPr>
        </p:nvSpPr>
        <p:spPr/>
        <p:txBody>
          <a:bodyPr/>
          <a:lstStyle/>
          <a:p>
            <a:fld id="{4D029D89-7B63-4C94-AD4D-2E4D6BB83637}" type="slidenum">
              <a:rPr kumimoji="1" lang="ja-JP" altLang="en-US" smtClean="0"/>
              <a:t>8</a:t>
            </a:fld>
            <a:endParaRPr kumimoji="1" lang="ja-JP" altLang="en-US"/>
          </a:p>
        </p:txBody>
      </p:sp>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234000" y="1116000"/>
            <a:ext cx="8280000" cy="1440000"/>
          </a:xfrm>
          <a:prstGeom prst="rect">
            <a:avLst/>
          </a:prstGeom>
        </p:spPr>
        <p:txBody>
          <a:bodyPr vert="horz" lIns="0" tIns="108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r>
              <a:rPr lang="en-US" altLang="ja-JP" dirty="0"/>
              <a:t>Human</a:t>
            </a:r>
            <a:r>
              <a:rPr lang="ja-JP" altLang="en-US" dirty="0"/>
              <a:t>要素を含むヘテロジーニアスな事例</a:t>
            </a:r>
          </a:p>
        </p:txBody>
      </p:sp>
    </p:spTree>
    <p:extLst>
      <p:ext uri="{BB962C8B-B14F-4D97-AF65-F5344CB8AC3E}">
        <p14:creationId xmlns:p14="http://schemas.microsoft.com/office/powerpoint/2010/main" val="128532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59BD3-6C3F-D589-5A24-740F34682443}"/>
              </a:ext>
            </a:extLst>
          </p:cNvPr>
          <p:cNvSpPr>
            <a:spLocks noGrp="1"/>
          </p:cNvSpPr>
          <p:nvPr>
            <p:ph type="title"/>
          </p:nvPr>
        </p:nvSpPr>
        <p:spPr/>
        <p:txBody>
          <a:bodyPr/>
          <a:lstStyle/>
          <a:p>
            <a:r>
              <a:rPr kumimoji="1" lang="en-US" altLang="ja-JP" dirty="0"/>
              <a:t>Human</a:t>
            </a:r>
            <a:r>
              <a:rPr kumimoji="1" lang="ja-JP" altLang="en-US" dirty="0"/>
              <a:t>要素を含むヘテロジーニアスな事例</a:t>
            </a:r>
          </a:p>
        </p:txBody>
      </p:sp>
      <p:sp>
        <p:nvSpPr>
          <p:cNvPr id="3" name="スライド番号プレースホルダー 2">
            <a:extLst>
              <a:ext uri="{FF2B5EF4-FFF2-40B4-BE49-F238E27FC236}">
                <a16:creationId xmlns:a16="http://schemas.microsoft.com/office/drawing/2014/main" id="{7F8AECF6-3262-EF95-AE9F-8EDB86484E17}"/>
              </a:ext>
            </a:extLst>
          </p:cNvPr>
          <p:cNvSpPr>
            <a:spLocks noGrp="1"/>
          </p:cNvSpPr>
          <p:nvPr>
            <p:ph type="sldNum" sz="quarter" idx="12"/>
          </p:nvPr>
        </p:nvSpPr>
        <p:spPr/>
        <p:txBody>
          <a:bodyPr/>
          <a:lstStyle/>
          <a:p>
            <a:fld id="{4D029D89-7B63-4C94-AD4D-2E4D6BB83637}" type="slidenum">
              <a:rPr kumimoji="1" lang="ja-JP" altLang="en-US" smtClean="0"/>
              <a:t>9</a:t>
            </a:fld>
            <a:endParaRPr kumimoji="1" lang="ja-JP" altLang="en-US"/>
          </a:p>
        </p:txBody>
      </p:sp>
      <p:sp>
        <p:nvSpPr>
          <p:cNvPr id="4" name="テキスト ボックス 3">
            <a:extLst>
              <a:ext uri="{FF2B5EF4-FFF2-40B4-BE49-F238E27FC236}">
                <a16:creationId xmlns:a16="http://schemas.microsoft.com/office/drawing/2014/main" id="{A8C4D4B2-9730-3362-FCF6-B8F2ECD7B0C8}"/>
              </a:ext>
            </a:extLst>
          </p:cNvPr>
          <p:cNvSpPr txBox="1"/>
          <p:nvPr/>
        </p:nvSpPr>
        <p:spPr>
          <a:xfrm>
            <a:off x="361598" y="701089"/>
            <a:ext cx="8604738" cy="646331"/>
          </a:xfrm>
          <a:prstGeom prst="rect">
            <a:avLst/>
          </a:prstGeom>
          <a:noFill/>
        </p:spPr>
        <p:txBody>
          <a:bodyPr wrap="square" rtlCol="0">
            <a:spAutoFit/>
          </a:bodyPr>
          <a:lstStyle/>
          <a:p>
            <a:pPr algn="l"/>
            <a:r>
              <a:rPr kumimoji="1" lang="ja-JP" altLang="en-US" dirty="0"/>
              <a:t>皆で出し合った事例のうち、</a:t>
            </a:r>
            <a:r>
              <a:rPr kumimoji="1" lang="en-US" altLang="ja-JP" dirty="0"/>
              <a:t>Human</a:t>
            </a:r>
            <a:r>
              <a:rPr kumimoji="1" lang="ja-JP" altLang="en-US" dirty="0"/>
              <a:t>要素を含むヘテロジーニアス（複数の業種と連携するシステム）な事例をいくつかピックアップします。</a:t>
            </a:r>
          </a:p>
        </p:txBody>
      </p:sp>
      <p:sp>
        <p:nvSpPr>
          <p:cNvPr id="8" name="正方形/長方形 7">
            <a:extLst>
              <a:ext uri="{FF2B5EF4-FFF2-40B4-BE49-F238E27FC236}">
                <a16:creationId xmlns:a16="http://schemas.microsoft.com/office/drawing/2014/main" id="{F636CE6D-FCFE-A8D0-29C6-43A963DD64C4}"/>
              </a:ext>
            </a:extLst>
          </p:cNvPr>
          <p:cNvSpPr/>
          <p:nvPr/>
        </p:nvSpPr>
        <p:spPr>
          <a:xfrm>
            <a:off x="457199" y="1591903"/>
            <a:ext cx="8077200" cy="36933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kumimoji="1" lang="en-US" altLang="ja-JP" dirty="0">
                <a:solidFill>
                  <a:schemeClr val="tx1"/>
                </a:solidFill>
              </a:rPr>
              <a:t>A.</a:t>
            </a:r>
            <a:r>
              <a:rPr kumimoji="1" lang="ja-JP" altLang="en-US" dirty="0">
                <a:solidFill>
                  <a:schemeClr val="tx1"/>
                </a:solidFill>
              </a:rPr>
              <a:t> 人間が工学システムのスーパーバイザやオペレータの役割を担う</a:t>
            </a:r>
            <a:endParaRPr kumimoji="1" lang="en-US" altLang="ja-JP" dirty="0">
              <a:solidFill>
                <a:schemeClr val="tx1"/>
              </a:solidFill>
            </a:endParaRPr>
          </a:p>
        </p:txBody>
      </p:sp>
      <p:sp>
        <p:nvSpPr>
          <p:cNvPr id="9" name="正方形/長方形 8">
            <a:extLst>
              <a:ext uri="{FF2B5EF4-FFF2-40B4-BE49-F238E27FC236}">
                <a16:creationId xmlns:a16="http://schemas.microsoft.com/office/drawing/2014/main" id="{2E4CF73C-4A70-CCB7-A6C6-97066B1B9AD3}"/>
              </a:ext>
            </a:extLst>
          </p:cNvPr>
          <p:cNvSpPr/>
          <p:nvPr/>
        </p:nvSpPr>
        <p:spPr>
          <a:xfrm>
            <a:off x="457199" y="2090221"/>
            <a:ext cx="509953" cy="18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No.5</a:t>
            </a:r>
            <a:endParaRPr kumimoji="1" lang="ja-JP" altLang="en-US" sz="1100" dirty="0" err="1">
              <a:solidFill>
                <a:schemeClr val="tx1"/>
              </a:solidFill>
            </a:endParaRPr>
          </a:p>
        </p:txBody>
      </p:sp>
      <p:sp>
        <p:nvSpPr>
          <p:cNvPr id="10" name="テキスト ボックス 9">
            <a:hlinkClick r:id="rId2"/>
            <a:extLst>
              <a:ext uri="{FF2B5EF4-FFF2-40B4-BE49-F238E27FC236}">
                <a16:creationId xmlns:a16="http://schemas.microsoft.com/office/drawing/2014/main" id="{BD97796C-DA6E-52DA-0D74-198265B8025F}"/>
              </a:ext>
            </a:extLst>
          </p:cNvPr>
          <p:cNvSpPr txBox="1"/>
          <p:nvPr/>
        </p:nvSpPr>
        <p:spPr>
          <a:xfrm>
            <a:off x="457199" y="2297890"/>
            <a:ext cx="3685624" cy="577081"/>
          </a:xfrm>
          <a:prstGeom prst="rect">
            <a:avLst/>
          </a:prstGeom>
          <a:noFill/>
        </p:spPr>
        <p:txBody>
          <a:bodyPr wrap="none" rtlCol="0">
            <a:spAutoFit/>
          </a:bodyPr>
          <a:lstStyle/>
          <a:p>
            <a:pPr algn="l"/>
            <a:r>
              <a:rPr kumimoji="1" lang="ja-JP" altLang="en-US" sz="1050" dirty="0"/>
              <a:t>千葉県市原市五井地区、千葉市蘇我地区におけるカーボン</a:t>
            </a:r>
            <a:endParaRPr kumimoji="1" lang="en-US" altLang="ja-JP" sz="1050" dirty="0"/>
          </a:p>
          <a:p>
            <a:pPr algn="l"/>
            <a:r>
              <a:rPr kumimoji="1" lang="ja-JP" altLang="en-US" sz="1050" dirty="0"/>
              <a:t>ニュートラルなコンビナートの実現に向けた共同検討の</a:t>
            </a:r>
            <a:endParaRPr kumimoji="1" lang="en-US" altLang="ja-JP" sz="1050" dirty="0"/>
          </a:p>
          <a:p>
            <a:pPr algn="l"/>
            <a:r>
              <a:rPr kumimoji="1" lang="ja-JP" altLang="en-US" sz="1050" dirty="0"/>
              <a:t>覚書を締結</a:t>
            </a:r>
          </a:p>
        </p:txBody>
      </p:sp>
      <p:pic>
        <p:nvPicPr>
          <p:cNvPr id="11" name="図 10">
            <a:extLst>
              <a:ext uri="{FF2B5EF4-FFF2-40B4-BE49-F238E27FC236}">
                <a16:creationId xmlns:a16="http://schemas.microsoft.com/office/drawing/2014/main" id="{66823F7E-914D-A303-4790-2CF6A2D53523}"/>
              </a:ext>
            </a:extLst>
          </p:cNvPr>
          <p:cNvPicPr>
            <a:picLocks noChangeAspect="1"/>
          </p:cNvPicPr>
          <p:nvPr/>
        </p:nvPicPr>
        <p:blipFill>
          <a:blip r:embed="rId3"/>
          <a:stretch>
            <a:fillRect/>
          </a:stretch>
        </p:blipFill>
        <p:spPr>
          <a:xfrm>
            <a:off x="607595" y="2876851"/>
            <a:ext cx="3620870" cy="2038445"/>
          </a:xfrm>
          <a:prstGeom prst="rect">
            <a:avLst/>
          </a:prstGeom>
        </p:spPr>
      </p:pic>
      <p:sp>
        <p:nvSpPr>
          <p:cNvPr id="12" name="正方形/長方形 11">
            <a:extLst>
              <a:ext uri="{FF2B5EF4-FFF2-40B4-BE49-F238E27FC236}">
                <a16:creationId xmlns:a16="http://schemas.microsoft.com/office/drawing/2014/main" id="{26135B3D-1B93-F493-5409-FAF649BE0329}"/>
              </a:ext>
            </a:extLst>
          </p:cNvPr>
          <p:cNvSpPr/>
          <p:nvPr/>
        </p:nvSpPr>
        <p:spPr>
          <a:xfrm>
            <a:off x="4663967" y="2054401"/>
            <a:ext cx="509953" cy="18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No.6</a:t>
            </a:r>
            <a:endParaRPr kumimoji="1" lang="ja-JP" altLang="en-US" sz="1100" dirty="0" err="1">
              <a:solidFill>
                <a:schemeClr val="tx1"/>
              </a:solidFill>
            </a:endParaRPr>
          </a:p>
        </p:txBody>
      </p:sp>
      <p:sp>
        <p:nvSpPr>
          <p:cNvPr id="13" name="テキスト ボックス 12">
            <a:hlinkClick r:id="rId4"/>
            <a:extLst>
              <a:ext uri="{FF2B5EF4-FFF2-40B4-BE49-F238E27FC236}">
                <a16:creationId xmlns:a16="http://schemas.microsoft.com/office/drawing/2014/main" id="{A93C37D6-D0AA-5549-33E3-BE6BC92B4A2E}"/>
              </a:ext>
            </a:extLst>
          </p:cNvPr>
          <p:cNvSpPr txBox="1"/>
          <p:nvPr/>
        </p:nvSpPr>
        <p:spPr>
          <a:xfrm>
            <a:off x="4632174" y="2297890"/>
            <a:ext cx="1800493" cy="1061829"/>
          </a:xfrm>
          <a:prstGeom prst="rect">
            <a:avLst/>
          </a:prstGeom>
          <a:noFill/>
        </p:spPr>
        <p:txBody>
          <a:bodyPr wrap="none" rtlCol="0">
            <a:spAutoFit/>
          </a:bodyPr>
          <a:lstStyle/>
          <a:p>
            <a:pPr algn="l"/>
            <a:r>
              <a:rPr kumimoji="1" lang="ja-JP" altLang="en-US" sz="1050" dirty="0"/>
              <a:t>国、地方公共団体、</a:t>
            </a:r>
            <a:endParaRPr kumimoji="1" lang="en-US" altLang="ja-JP" sz="1050" dirty="0"/>
          </a:p>
          <a:p>
            <a:pPr algn="l"/>
            <a:r>
              <a:rPr kumimoji="1" lang="ja-JP" altLang="en-US" sz="1050" dirty="0"/>
              <a:t>指定公共機関等、</a:t>
            </a:r>
            <a:endParaRPr kumimoji="1" lang="en-US" altLang="ja-JP" sz="1050" dirty="0"/>
          </a:p>
          <a:p>
            <a:pPr algn="l"/>
            <a:r>
              <a:rPr kumimoji="1" lang="ja-JP" altLang="en-US" sz="1050" dirty="0"/>
              <a:t>複数組織間で災害時の</a:t>
            </a:r>
            <a:endParaRPr kumimoji="1" lang="en-US" altLang="ja-JP" sz="1050" dirty="0"/>
          </a:p>
          <a:p>
            <a:pPr algn="l"/>
            <a:r>
              <a:rPr kumimoji="1" lang="ja-JP" altLang="en-US" sz="1050" dirty="0"/>
              <a:t>状況共有を行うシステム：</a:t>
            </a:r>
            <a:endParaRPr kumimoji="1" lang="en-US" altLang="ja-JP" sz="1050" dirty="0"/>
          </a:p>
          <a:p>
            <a:pPr algn="l"/>
            <a:r>
              <a:rPr kumimoji="1" lang="ja-JP" altLang="en-US" sz="1050" dirty="0"/>
              <a:t>基盤型防災情報流通</a:t>
            </a:r>
            <a:endParaRPr kumimoji="1" lang="en-US" altLang="ja-JP" sz="1050" dirty="0"/>
          </a:p>
          <a:p>
            <a:pPr algn="l"/>
            <a:r>
              <a:rPr kumimoji="1" lang="ja-JP" altLang="en-US" sz="1050" dirty="0"/>
              <a:t>ネットワーク </a:t>
            </a:r>
            <a:r>
              <a:rPr kumimoji="1" lang="en-US" altLang="ja-JP" sz="1050" dirty="0"/>
              <a:t>SIP4D</a:t>
            </a:r>
            <a:endParaRPr kumimoji="1" lang="ja-JP" altLang="en-US" sz="1050" dirty="0"/>
          </a:p>
        </p:txBody>
      </p:sp>
      <p:pic>
        <p:nvPicPr>
          <p:cNvPr id="1026" name="Picture 2" descr="SIP4Dの機能概要">
            <a:extLst>
              <a:ext uri="{FF2B5EF4-FFF2-40B4-BE49-F238E27FC236}">
                <a16:creationId xmlns:a16="http://schemas.microsoft.com/office/drawing/2014/main" id="{D043C448-07DA-DB9B-8CA3-597D47A51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667" y="2054401"/>
            <a:ext cx="1897895" cy="302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459569"/>
      </p:ext>
    </p:extLst>
  </p:cSld>
  <p:clrMapOvr>
    <a:masterClrMapping/>
  </p:clrMapOvr>
</p:sld>
</file>

<file path=ppt/theme/theme1.xml><?xml version="1.0" encoding="utf-8"?>
<a:theme xmlns:a="http://schemas.openxmlformats.org/drawingml/2006/main" name="F_Tool_T2_01_JP_Blu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e195a95-c4ea-42ad-9d4c-48270a45709a" xsi:nil="true"/>
    <lcf76f155ced4ddcb4097134ff3c332f xmlns="3af73466-daca-4e33-becc-72e1aade547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CAF0391E281A8F4AAC79123E3BADD0A8" ma:contentTypeVersion="17" ma:contentTypeDescription="新しいドキュメントを作成します。" ma:contentTypeScope="" ma:versionID="54eca77cdd9c41c49a4776f7f7d01099">
  <xsd:schema xmlns:xsd="http://www.w3.org/2001/XMLSchema" xmlns:xs="http://www.w3.org/2001/XMLSchema" xmlns:p="http://schemas.microsoft.com/office/2006/metadata/properties" xmlns:ns2="3af73466-daca-4e33-becc-72e1aade5470" xmlns:ns3="7e195a95-c4ea-42ad-9d4c-48270a45709a" targetNamespace="http://schemas.microsoft.com/office/2006/metadata/properties" ma:root="true" ma:fieldsID="97745215a0469b29d971b55a6a035fdc" ns2:_="" ns3:_="">
    <xsd:import namespace="3af73466-daca-4e33-becc-72e1aade5470"/>
    <xsd:import namespace="7e195a95-c4ea-42ad-9d4c-48270a4570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lcf76f155ced4ddcb4097134ff3c332f" minOccurs="0"/>
                <xsd:element ref="ns3:TaxCatchAll"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73466-daca-4e33-becc-72e1aade54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1544ce0e-bc4d-44dc-a621-d15e15badbe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e195a95-c4ea-42ad-9d4c-48270a45709a"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84a17b01-b99d-4a21-a3eb-16d17d85e3b5}" ma:internalName="TaxCatchAll" ma:showField="CatchAllData" ma:web="7e195a95-c4ea-42ad-9d4c-48270a4570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B22216-1322-459C-B21E-BA922D3BB0E5}">
  <ds:schemaRefs>
    <ds:schemaRef ds:uri="http://schemas.microsoft.com/sharepoint/v3/contenttype/forms"/>
  </ds:schemaRefs>
</ds:datastoreItem>
</file>

<file path=customXml/itemProps2.xml><?xml version="1.0" encoding="utf-8"?>
<ds:datastoreItem xmlns:ds="http://schemas.openxmlformats.org/officeDocument/2006/customXml" ds:itemID="{FE997588-3B04-466C-BC38-99A42DEDCA21}">
  <ds:schemaRefs>
    <ds:schemaRef ds:uri="http://www.w3.org/XML/1998/namespace"/>
    <ds:schemaRef ds:uri="http://schemas.microsoft.com/office/2006/documentManagement/types"/>
    <ds:schemaRef ds:uri="http://schemas.microsoft.com/office/infopath/2007/PartnerControls"/>
    <ds:schemaRef ds:uri="http://purl.org/dc/elements/1.1/"/>
    <ds:schemaRef ds:uri="http://purl.org/dc/terms/"/>
    <ds:schemaRef ds:uri="http://schemas.microsoft.com/office/2006/metadata/properties"/>
    <ds:schemaRef ds:uri="http://purl.org/dc/dcmitype/"/>
    <ds:schemaRef ds:uri="http://schemas.openxmlformats.org/package/2006/metadata/core-properties"/>
    <ds:schemaRef ds:uri="81fc14b4-71bb-4e24-af1f-81268ead5fc5"/>
    <ds:schemaRef ds:uri="5eb64a1b-8fad-4f65-a74c-aa97feb3d6f8"/>
    <ds:schemaRef ds:uri="7e195a95-c4ea-42ad-9d4c-48270a45709a"/>
    <ds:schemaRef ds:uri="3af73466-daca-4e33-becc-72e1aade5470"/>
  </ds:schemaRefs>
</ds:datastoreItem>
</file>

<file path=customXml/itemProps3.xml><?xml version="1.0" encoding="utf-8"?>
<ds:datastoreItem xmlns:ds="http://schemas.openxmlformats.org/officeDocument/2006/customXml" ds:itemID="{724C106F-E3CA-4D60-80B9-0874F83DF1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73466-daca-4e33-becc-72e1aade5470"/>
    <ds:schemaRef ds:uri="7e195a95-c4ea-42ad-9d4c-48270a4570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9151</TotalTime>
  <Words>1990</Words>
  <Application>Microsoft Office PowerPoint</Application>
  <PresentationFormat>画面に合わせる (16:9)</PresentationFormat>
  <Paragraphs>247</Paragraphs>
  <Slides>23</Slides>
  <Notes>0</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23</vt:i4>
      </vt:variant>
    </vt:vector>
  </HeadingPairs>
  <TitlesOfParts>
    <vt:vector size="30" baseType="lpstr">
      <vt:lpstr>Meiryo UI</vt:lpstr>
      <vt:lpstr>メイリオ</vt:lpstr>
      <vt:lpstr>游ゴシック</vt:lpstr>
      <vt:lpstr>Arial</vt:lpstr>
      <vt:lpstr>Wingdings</vt:lpstr>
      <vt:lpstr>F_Tool_T2_01_JP_Blue</vt:lpstr>
      <vt:lpstr>Worksheet</vt:lpstr>
      <vt:lpstr>システム・オブ・システムズ(SoS) 第4回分科会</vt:lpstr>
      <vt:lpstr>SoS分科会 メンバー一覧</vt:lpstr>
      <vt:lpstr>PowerPoint プレゼンテーション</vt:lpstr>
      <vt:lpstr>これまでの活動状況</vt:lpstr>
      <vt:lpstr>検討内容と方法</vt:lpstr>
      <vt:lpstr>PowerPoint プレゼンテーション</vt:lpstr>
      <vt:lpstr>システムにおける人間の役割・パターン</vt:lpstr>
      <vt:lpstr>PowerPoint プレゼンテーション</vt:lpstr>
      <vt:lpstr>Human要素を含むヘテロジーニアスな事例</vt:lpstr>
      <vt:lpstr>Human要素を含むヘテロジーニアスな事例</vt:lpstr>
      <vt:lpstr>Human要素を含むヘテロジーニアスな事例</vt:lpstr>
      <vt:lpstr>Human要素を含むヘテロジーニアスな事例</vt:lpstr>
      <vt:lpstr>Human要素を含むヘテロジーニアスな事例</vt:lpstr>
      <vt:lpstr>PowerPoint プレゼンテーション</vt:lpstr>
      <vt:lpstr>分析観点の振り返り①</vt:lpstr>
      <vt:lpstr>分析観点の振り返り②</vt:lpstr>
      <vt:lpstr>Humanの観点から見たシステムの成熟度(検討たたき台)</vt:lpstr>
      <vt:lpstr>PowerPoint プレゼンテーション</vt:lpstr>
      <vt:lpstr>SoSを軸とした総合知の活用と未来社会の実現に向けて</vt:lpstr>
      <vt:lpstr>スケジュール</vt:lpstr>
      <vt:lpstr>PowerPoint プレゼンテーション</vt:lpstr>
      <vt:lpstr>システムと人間が関連するシナリオ例</vt:lpstr>
      <vt:lpstr>人・システムと「意思決定・制御・最適化」の分析</vt:lpstr>
    </vt:vector>
  </TitlesOfParts>
  <Company>富士通株式会社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Tsuchiya, Yumi/土屋 由美</dc:creator>
  <cp:lastModifiedBy>渉 熊谷</cp:lastModifiedBy>
  <cp:revision>867</cp:revision>
  <cp:lastPrinted>2023-03-06T05:53:41Z</cp:lastPrinted>
  <dcterms:created xsi:type="dcterms:W3CDTF">2021-07-25T02:06:17Z</dcterms:created>
  <dcterms:modified xsi:type="dcterms:W3CDTF">2023-08-09T19:00:28Z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2021-07-25T02:06:17Z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99f6c533-5ccc-48d3-bb6c-b089d8fb28cf</vt:lpwstr>
  </property>
  <property fmtid="{D5CDD505-2E9C-101B-9397-08002B2CF9AE}" pid="8" name="MSIP_Label_a7295cc1-d279-42ac-ab4d-3b0f4fece050_ContentBits">
    <vt:lpwstr>0</vt:lpwstr>
  </property>
  <property fmtid="{D5CDD505-2E9C-101B-9397-08002B2CF9AE}" pid="9" name="ContentTypeId">
    <vt:lpwstr>0x010100CAF0391E281A8F4AAC79123E3BADD0A8</vt:lpwstr>
  </property>
  <property fmtid="{D5CDD505-2E9C-101B-9397-08002B2CF9AE}" pid="10" name="MediaServiceImageTags">
    <vt:lpwstr/>
  </property>
  <property fmtid="{D5CDD505-2E9C-101B-9397-08002B2CF9AE}" pid="11" name="MSIP_Label_69b5a962-1a7a-4bf8-819d-07a170110954_Enabled">
    <vt:lpwstr>true</vt:lpwstr>
  </property>
  <property fmtid="{D5CDD505-2E9C-101B-9397-08002B2CF9AE}" pid="12" name="MSIP_Label_69b5a962-1a7a-4bf8-819d-07a170110954_SetDate">
    <vt:lpwstr>2023-06-12T03:54:51Z</vt:lpwstr>
  </property>
  <property fmtid="{D5CDD505-2E9C-101B-9397-08002B2CF9AE}" pid="13" name="MSIP_Label_69b5a962-1a7a-4bf8-819d-07a170110954_Method">
    <vt:lpwstr>Standard</vt:lpwstr>
  </property>
  <property fmtid="{D5CDD505-2E9C-101B-9397-08002B2CF9AE}" pid="14" name="MSIP_Label_69b5a962-1a7a-4bf8-819d-07a170110954_Name">
    <vt:lpwstr>InternalUse</vt:lpwstr>
  </property>
  <property fmtid="{D5CDD505-2E9C-101B-9397-08002B2CF9AE}" pid="15" name="MSIP_Label_69b5a962-1a7a-4bf8-819d-07a170110954_SiteId">
    <vt:lpwstr>0da2a83b-13d9-4a35-965f-ec53a220ed9d</vt:lpwstr>
  </property>
  <property fmtid="{D5CDD505-2E9C-101B-9397-08002B2CF9AE}" pid="16" name="MSIP_Label_69b5a962-1a7a-4bf8-819d-07a170110954_ActionId">
    <vt:lpwstr>a5e230e8-6c23-4c85-a421-169bc082be11</vt:lpwstr>
  </property>
  <property fmtid="{D5CDD505-2E9C-101B-9397-08002B2CF9AE}" pid="17" name="MSIP_Label_69b5a962-1a7a-4bf8-819d-07a170110954_ContentBits">
    <vt:lpwstr>0</vt:lpwstr>
  </property>
</Properties>
</file>